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embeddedFontLst>
    <p:embeddedFont>
      <p:font typeface="Arial Black" panose="020B0604020202020204" pitchFamily="34" charset="0"/>
      <p:bold r:id="rId4"/>
    </p:embeddedFont>
    <p:embeddedFont>
      <p:font typeface="Tahoma" panose="020B0604030504040204" pitchFamily="34" charset="0"/>
      <p:regular r:id="rId5"/>
      <p:bold r:id="rId6"/>
    </p:embeddedFont>
    <p:embeddedFont>
      <p:font typeface="Verdana" panose="020B0604030504040204" pitchFamily="34" charset="0"/>
      <p:regular r:id="rId7"/>
      <p:bold r:id="rId8"/>
      <p:italic r:id="rId9"/>
      <p:boldItalic r:id="rId10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F00"/>
    <a:srgbClr val="A7019B"/>
    <a:srgbClr val="E101D1"/>
    <a:srgbClr val="73016B"/>
    <a:srgbClr val="008000"/>
    <a:srgbClr val="580000"/>
    <a:srgbClr val="FFC2A3"/>
    <a:srgbClr val="41E226"/>
    <a:srgbClr val="FF4B4B"/>
    <a:srgbClr val="75F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 autoAdjust="0"/>
    <p:restoredTop sz="89172" autoAdjust="0"/>
  </p:normalViewPr>
  <p:slideViewPr>
    <p:cSldViewPr snapToObjects="1">
      <p:cViewPr varScale="1">
        <p:scale>
          <a:sx n="96" d="100"/>
          <a:sy n="96" d="100"/>
        </p:scale>
        <p:origin x="21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-2011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FC30EA-3236-4324-939D-C3671B5EFAE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30EA-3236-4324-939D-C3671B5EFAE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grpSp>
        <p:nvGrpSpPr>
          <p:cNvPr id="8226" name="Group 34"/>
          <p:cNvGrpSpPr>
            <a:grpSpLocks/>
          </p:cNvGrpSpPr>
          <p:nvPr userDrawn="1"/>
        </p:nvGrpSpPr>
        <p:grpSpPr bwMode="auto">
          <a:xfrm>
            <a:off x="1744663" y="549275"/>
            <a:ext cx="5654675" cy="647700"/>
            <a:chOff x="1099" y="469"/>
            <a:chExt cx="3562" cy="408"/>
          </a:xfrm>
        </p:grpSpPr>
        <p:grpSp>
          <p:nvGrpSpPr>
            <p:cNvPr id="8223" name="Group 31"/>
            <p:cNvGrpSpPr>
              <a:grpSpLocks/>
            </p:cNvGrpSpPr>
            <p:nvPr userDrawn="1"/>
          </p:nvGrpSpPr>
          <p:grpSpPr bwMode="auto">
            <a:xfrm>
              <a:off x="1099" y="469"/>
              <a:ext cx="392" cy="408"/>
              <a:chOff x="793" y="346"/>
              <a:chExt cx="910" cy="948"/>
            </a:xfrm>
          </p:grpSpPr>
          <p:sp>
            <p:nvSpPr>
              <p:cNvPr id="8204" name="Rectangle 12"/>
              <p:cNvSpPr>
                <a:spLocks noChangeArrowheads="1"/>
              </p:cNvSpPr>
              <p:nvPr userDrawn="1"/>
            </p:nvSpPr>
            <p:spPr bwMode="auto">
              <a:xfrm>
                <a:off x="793" y="346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5" name="Rectangle 13"/>
              <p:cNvSpPr>
                <a:spLocks noChangeArrowheads="1"/>
              </p:cNvSpPr>
              <p:nvPr userDrawn="1"/>
            </p:nvSpPr>
            <p:spPr bwMode="auto">
              <a:xfrm>
                <a:off x="793" y="419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 userDrawn="1"/>
            </p:nvSpPr>
            <p:spPr bwMode="auto">
              <a:xfrm>
                <a:off x="793" y="492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 userDrawn="1"/>
            </p:nvSpPr>
            <p:spPr bwMode="auto">
              <a:xfrm>
                <a:off x="793" y="565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8" name="Rectangle 16"/>
              <p:cNvSpPr>
                <a:spLocks noChangeArrowheads="1"/>
              </p:cNvSpPr>
              <p:nvPr userDrawn="1"/>
            </p:nvSpPr>
            <p:spPr bwMode="auto">
              <a:xfrm>
                <a:off x="793" y="638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9" name="Rectangle 17"/>
              <p:cNvSpPr>
                <a:spLocks noChangeArrowheads="1"/>
              </p:cNvSpPr>
              <p:nvPr userDrawn="1"/>
            </p:nvSpPr>
            <p:spPr bwMode="auto">
              <a:xfrm>
                <a:off x="793" y="710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0" name="Rectangle 18"/>
              <p:cNvSpPr>
                <a:spLocks noChangeArrowheads="1"/>
              </p:cNvSpPr>
              <p:nvPr userDrawn="1"/>
            </p:nvSpPr>
            <p:spPr bwMode="auto">
              <a:xfrm>
                <a:off x="793" y="783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 userDrawn="1"/>
            </p:nvSpPr>
            <p:spPr bwMode="auto">
              <a:xfrm>
                <a:off x="793" y="856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 userDrawn="1"/>
            </p:nvSpPr>
            <p:spPr bwMode="auto">
              <a:xfrm>
                <a:off x="793" y="929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 userDrawn="1"/>
            </p:nvSpPr>
            <p:spPr bwMode="auto">
              <a:xfrm>
                <a:off x="793" y="1002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 userDrawn="1"/>
            </p:nvSpPr>
            <p:spPr bwMode="auto">
              <a:xfrm>
                <a:off x="793" y="1075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 userDrawn="1"/>
            </p:nvSpPr>
            <p:spPr bwMode="auto">
              <a:xfrm>
                <a:off x="793" y="1148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 userDrawn="1"/>
            </p:nvSpPr>
            <p:spPr bwMode="auto">
              <a:xfrm>
                <a:off x="793" y="1221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 useBgFill="1">
            <p:nvSpPr>
              <p:cNvPr id="8218" name="Oval 26"/>
              <p:cNvSpPr>
                <a:spLocks noChangeArrowheads="1"/>
              </p:cNvSpPr>
              <p:nvPr userDrawn="1"/>
            </p:nvSpPr>
            <p:spPr bwMode="auto">
              <a:xfrm>
                <a:off x="952" y="558"/>
                <a:ext cx="592" cy="521"/>
              </a:xfrm>
              <a:prstGeom prst="ellipse">
                <a:avLst/>
              </a:prstGeom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 useBgFill="1">
            <p:nvSpPr>
              <p:cNvPr id="8219" name="Rectangle 27"/>
              <p:cNvSpPr>
                <a:spLocks noChangeArrowheads="1"/>
              </p:cNvSpPr>
              <p:nvPr userDrawn="1"/>
            </p:nvSpPr>
            <p:spPr bwMode="auto">
              <a:xfrm>
                <a:off x="952" y="821"/>
                <a:ext cx="592" cy="47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20" name="AutoShape 28"/>
              <p:cNvSpPr>
                <a:spLocks noChangeArrowheads="1"/>
              </p:cNvSpPr>
              <p:nvPr userDrawn="1"/>
            </p:nvSpPr>
            <p:spPr bwMode="auto">
              <a:xfrm>
                <a:off x="1024" y="822"/>
                <a:ext cx="448" cy="4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224" name="Text Box 32"/>
            <p:cNvSpPr txBox="1">
              <a:spLocks noChangeArrowheads="1"/>
            </p:cNvSpPr>
            <p:nvPr userDrawn="1"/>
          </p:nvSpPr>
          <p:spPr bwMode="auto">
            <a:xfrm>
              <a:off x="1569" y="481"/>
              <a:ext cx="309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  <a:latin typeface="Arial Black" pitchFamily="34" charset="0"/>
                </a:rPr>
                <a:t>UNIVERSITÀ DEGLI STUDI ROMA TRE</a:t>
              </a:r>
            </a:p>
            <a:p>
              <a:r>
                <a:rPr lang="it-IT" sz="1600">
                  <a:solidFill>
                    <a:schemeClr val="bg1"/>
                  </a:solidFill>
                  <a:latin typeface="Verdana" pitchFamily="34" charset="0"/>
                </a:rPr>
                <a:t>Dipartimento di Informatica e Automazione</a:t>
              </a:r>
            </a:p>
          </p:txBody>
        </p:sp>
      </p:grpSp>
      <p:sp>
        <p:nvSpPr>
          <p:cNvPr id="29" name="Segnaposto data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0" name="Segnaposto numero diapositiva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1" name="Segnaposto piè di pagina 3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/>
              <a:t>NOMS 2012 - 18/04/2012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/>
              <a:t>NOMS 2012 - 18/04/2012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626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626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/>
              <a:t>NOMS 2012 - 18/04/2012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/>
              <a:t>NOMS 2012 - 18/04/2012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/>
              <a:t>NOMS 2012 - 18/04/2012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/>
              <a:t>NOMS 2012 - 18/04/2012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/>
              <a:t>NOMS 2012 - 18/04/2012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/>
              <a:t>NOMS 2012 - 18/04/2012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/>
              <a:t>NOMS 2012 - 18/04/2012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/>
              <a:t>NOMS 2012 - 18/04/2012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it-IT"/>
              <a:t>NOMS 2012 - 18/04/2012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0" y="620713"/>
            <a:ext cx="415925" cy="431800"/>
            <a:chOff x="0" y="164"/>
            <a:chExt cx="524" cy="545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164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0" y="206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0" y="248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290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0" y="332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0" y="373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0" y="415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45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499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541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0" y="583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0" y="625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0" y="66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47" name="Oval 23"/>
            <p:cNvSpPr>
              <a:spLocks noChangeArrowheads="1"/>
            </p:cNvSpPr>
            <p:nvPr userDrawn="1"/>
          </p:nvSpPr>
          <p:spPr bwMode="auto">
            <a:xfrm>
              <a:off x="92" y="286"/>
              <a:ext cx="340" cy="299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92" y="437"/>
              <a:ext cx="340" cy="2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auto">
            <a:xfrm>
              <a:off x="133" y="438"/>
              <a:ext cx="258" cy="2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8728075" y="620713"/>
            <a:ext cx="415925" cy="431800"/>
            <a:chOff x="0" y="164"/>
            <a:chExt cx="524" cy="545"/>
          </a:xfrm>
        </p:grpSpPr>
        <p:sp>
          <p:nvSpPr>
            <p:cNvPr id="1070" name="Rectangle 46"/>
            <p:cNvSpPr>
              <a:spLocks noChangeArrowheads="1"/>
            </p:cNvSpPr>
            <p:nvPr userDrawn="1"/>
          </p:nvSpPr>
          <p:spPr bwMode="auto">
            <a:xfrm>
              <a:off x="0" y="164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1" name="Rectangle 47"/>
            <p:cNvSpPr>
              <a:spLocks noChangeArrowheads="1"/>
            </p:cNvSpPr>
            <p:nvPr userDrawn="1"/>
          </p:nvSpPr>
          <p:spPr bwMode="auto">
            <a:xfrm>
              <a:off x="0" y="206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auto">
            <a:xfrm>
              <a:off x="0" y="248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auto">
            <a:xfrm>
              <a:off x="0" y="290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auto">
            <a:xfrm>
              <a:off x="0" y="332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5" name="Rectangle 51"/>
            <p:cNvSpPr>
              <a:spLocks noChangeArrowheads="1"/>
            </p:cNvSpPr>
            <p:nvPr userDrawn="1"/>
          </p:nvSpPr>
          <p:spPr bwMode="auto">
            <a:xfrm>
              <a:off x="0" y="373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0" y="415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7" name="Rectangle 53"/>
            <p:cNvSpPr>
              <a:spLocks noChangeArrowheads="1"/>
            </p:cNvSpPr>
            <p:nvPr userDrawn="1"/>
          </p:nvSpPr>
          <p:spPr bwMode="auto">
            <a:xfrm>
              <a:off x="0" y="45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8" name="Rectangle 54"/>
            <p:cNvSpPr>
              <a:spLocks noChangeArrowheads="1"/>
            </p:cNvSpPr>
            <p:nvPr userDrawn="1"/>
          </p:nvSpPr>
          <p:spPr bwMode="auto">
            <a:xfrm>
              <a:off x="0" y="499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9" name="Rectangle 55"/>
            <p:cNvSpPr>
              <a:spLocks noChangeArrowheads="1"/>
            </p:cNvSpPr>
            <p:nvPr userDrawn="1"/>
          </p:nvSpPr>
          <p:spPr bwMode="auto">
            <a:xfrm>
              <a:off x="0" y="541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0" name="Rectangle 56"/>
            <p:cNvSpPr>
              <a:spLocks noChangeArrowheads="1"/>
            </p:cNvSpPr>
            <p:nvPr userDrawn="1"/>
          </p:nvSpPr>
          <p:spPr bwMode="auto">
            <a:xfrm>
              <a:off x="0" y="583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1" name="Rectangle 57"/>
            <p:cNvSpPr>
              <a:spLocks noChangeArrowheads="1"/>
            </p:cNvSpPr>
            <p:nvPr userDrawn="1"/>
          </p:nvSpPr>
          <p:spPr bwMode="auto">
            <a:xfrm>
              <a:off x="0" y="625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2" name="Rectangle 58"/>
            <p:cNvSpPr>
              <a:spLocks noChangeArrowheads="1"/>
            </p:cNvSpPr>
            <p:nvPr userDrawn="1"/>
          </p:nvSpPr>
          <p:spPr bwMode="auto">
            <a:xfrm>
              <a:off x="0" y="66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83" name="Oval 59"/>
            <p:cNvSpPr>
              <a:spLocks noChangeArrowheads="1"/>
            </p:cNvSpPr>
            <p:nvPr userDrawn="1"/>
          </p:nvSpPr>
          <p:spPr bwMode="auto">
            <a:xfrm>
              <a:off x="92" y="286"/>
              <a:ext cx="340" cy="299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84" name="Rectangle 60"/>
            <p:cNvSpPr>
              <a:spLocks noChangeArrowheads="1"/>
            </p:cNvSpPr>
            <p:nvPr userDrawn="1"/>
          </p:nvSpPr>
          <p:spPr bwMode="auto">
            <a:xfrm>
              <a:off x="92" y="437"/>
              <a:ext cx="340" cy="2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5" name="AutoShape 61"/>
            <p:cNvSpPr>
              <a:spLocks noChangeArrowheads="1"/>
            </p:cNvSpPr>
            <p:nvPr userDrawn="1"/>
          </p:nvSpPr>
          <p:spPr bwMode="auto">
            <a:xfrm>
              <a:off x="133" y="438"/>
              <a:ext cx="258" cy="2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" name="Segnaposto data 3"/>
          <p:cNvSpPr>
            <a:spLocks noGrp="1"/>
          </p:cNvSpPr>
          <p:nvPr>
            <p:ph type="dt" sz="half" idx="2"/>
          </p:nvPr>
        </p:nvSpPr>
        <p:spPr>
          <a:xfrm>
            <a:off x="0" y="6589861"/>
            <a:ext cx="2133600" cy="268139"/>
          </a:xfrm>
          <a:prstGeom prst="rect">
            <a:avLst/>
          </a:prstGeom>
        </p:spPr>
        <p:txBody>
          <a:bodyPr anchor="b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589861"/>
            <a:ext cx="2895600" cy="268139"/>
          </a:xfrm>
          <a:prstGeom prst="rect">
            <a:avLst/>
          </a:prstGeom>
        </p:spPr>
        <p:txBody>
          <a:bodyPr anchor="b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it-IT"/>
              <a:t>NOMS 2012 - 18/04/2012</a:t>
            </a:r>
          </a:p>
        </p:txBody>
      </p:sp>
      <p:sp>
        <p:nvSpPr>
          <p:cNvPr id="4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589861"/>
            <a:ext cx="2133600" cy="268139"/>
          </a:xfrm>
          <a:prstGeom prst="rect">
            <a:avLst/>
          </a:prstGeom>
        </p:spPr>
        <p:txBody>
          <a:bodyPr anchor="b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3F3D850-AEF0-41F7-876F-B81368B0A9F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AC406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ruppo 457"/>
          <p:cNvGrpSpPr/>
          <p:nvPr/>
        </p:nvGrpSpPr>
        <p:grpSpPr>
          <a:xfrm>
            <a:off x="2551338" y="2934127"/>
            <a:ext cx="4108894" cy="2592288"/>
            <a:chOff x="2551338" y="2934127"/>
            <a:chExt cx="4108894" cy="2592288"/>
          </a:xfrm>
        </p:grpSpPr>
        <p:grpSp>
          <p:nvGrpSpPr>
            <p:cNvPr id="393" name="Gruppo 392"/>
            <p:cNvGrpSpPr/>
            <p:nvPr/>
          </p:nvGrpSpPr>
          <p:grpSpPr>
            <a:xfrm>
              <a:off x="2551338" y="2934127"/>
              <a:ext cx="4108894" cy="2592288"/>
              <a:chOff x="2551338" y="2934127"/>
              <a:chExt cx="4108894" cy="2592288"/>
            </a:xfrm>
          </p:grpSpPr>
          <p:grpSp>
            <p:nvGrpSpPr>
              <p:cNvPr id="3" name="Group 20"/>
              <p:cNvGrpSpPr>
                <a:grpSpLocks noChangeAspect="1"/>
              </p:cNvGrpSpPr>
              <p:nvPr/>
            </p:nvGrpSpPr>
            <p:grpSpPr bwMode="auto">
              <a:xfrm flipH="1">
                <a:off x="2551338" y="2934127"/>
                <a:ext cx="4108894" cy="2592288"/>
                <a:chOff x="2688" y="2433"/>
                <a:chExt cx="1867" cy="1279"/>
              </a:xfrm>
              <a:gradFill flip="none" rotWithShape="1">
                <a:gsLst>
                  <a:gs pos="5400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12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3326" y="2433"/>
                  <a:ext cx="813" cy="529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878" y="2572"/>
                  <a:ext cx="623" cy="529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2890"/>
                  <a:ext cx="420" cy="432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814" y="3080"/>
                  <a:ext cx="633" cy="46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262" y="3158"/>
                  <a:ext cx="945" cy="55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2587"/>
                  <a:ext cx="606" cy="41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54" y="2854"/>
                  <a:ext cx="601" cy="416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899" y="2941"/>
                  <a:ext cx="597" cy="68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2745"/>
                  <a:ext cx="1211" cy="6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pic>
            <p:nvPicPr>
              <p:cNvPr id="10244" name="Picture 4" descr="http://www.cosulich.it/IMAGES/Image/planisfero%20chiaro%20we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CC9900">
                    <a:tint val="45000"/>
                    <a:satMod val="400000"/>
                  </a:srgbClr>
                </a:duotone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2771800" y="3243456"/>
                <a:ext cx="3456384" cy="1944216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62" name="CasellaDiTesto 61"/>
            <p:cNvSpPr txBox="1"/>
            <p:nvPr/>
          </p:nvSpPr>
          <p:spPr>
            <a:xfrm>
              <a:off x="3426616" y="3845551"/>
              <a:ext cx="23583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400" b="1">
                  <a:latin typeface="+mj-lt"/>
                </a:rPr>
                <a:t>ISP BB</a:t>
              </a:r>
            </a:p>
          </p:txBody>
        </p:sp>
      </p:grpSp>
      <p:pic>
        <p:nvPicPr>
          <p:cNvPr id="12290" name="Picture 2" descr="http://dsks.heliohost.org/images/Dlink-Network/DGS-1248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 t="22832" b="34041"/>
          <a:stretch>
            <a:fillRect/>
          </a:stretch>
        </p:blipFill>
        <p:spPr bwMode="auto">
          <a:xfrm>
            <a:off x="2987824" y="3910524"/>
            <a:ext cx="2933600" cy="8415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4" name="Picture 2" descr="http://dsks.heliohost.org/images/Dlink-Network/DGS-1248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t="22832" b="34041"/>
          <a:stretch>
            <a:fillRect/>
          </a:stretch>
        </p:blipFill>
        <p:spPr bwMode="auto">
          <a:xfrm>
            <a:off x="2987824" y="3429000"/>
            <a:ext cx="2933600" cy="8415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9987" flipH="1">
            <a:off x="6033349" y="3241431"/>
            <a:ext cx="1512168" cy="10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573797">
            <a:off x="2119904" y="5294679"/>
            <a:ext cx="1512168" cy="10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38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71694" flipH="1">
            <a:off x="5262271" y="5438404"/>
            <a:ext cx="1447159" cy="91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3572">
            <a:off x="632524" y="3025364"/>
            <a:ext cx="1447159" cy="91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About MPLS VPNs/VPLS</a:t>
            </a:r>
          </a:p>
        </p:txBody>
      </p:sp>
      <p:pic>
        <p:nvPicPr>
          <p:cNvPr id="3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480757" flipH="1">
            <a:off x="3364122" y="2316430"/>
            <a:ext cx="1131830" cy="73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51" name="Figura a mano libera 350"/>
          <p:cNvSpPr/>
          <p:nvPr/>
        </p:nvSpPr>
        <p:spPr>
          <a:xfrm>
            <a:off x="611560" y="2852936"/>
            <a:ext cx="2608294" cy="1394632"/>
          </a:xfrm>
          <a:custGeom>
            <a:avLst/>
            <a:gdLst>
              <a:gd name="connsiteX0" fmla="*/ 0 w 1313234"/>
              <a:gd name="connsiteY0" fmla="*/ 0 h 445851"/>
              <a:gd name="connsiteX1" fmla="*/ 165370 w 1313234"/>
              <a:gd name="connsiteY1" fmla="*/ 398834 h 445851"/>
              <a:gd name="connsiteX2" fmla="*/ 632298 w 1313234"/>
              <a:gd name="connsiteY2" fmla="*/ 282102 h 445851"/>
              <a:gd name="connsiteX3" fmla="*/ 992222 w 1313234"/>
              <a:gd name="connsiteY3" fmla="*/ 340468 h 445851"/>
              <a:gd name="connsiteX4" fmla="*/ 1313234 w 1313234"/>
              <a:gd name="connsiteY4" fmla="*/ 204281 h 445851"/>
              <a:gd name="connsiteX0" fmla="*/ 0 w 1313234"/>
              <a:gd name="connsiteY0" fmla="*/ 20288 h 469520"/>
              <a:gd name="connsiteX1" fmla="*/ 1083 w 1313234"/>
              <a:gd name="connsiteY1" fmla="*/ 0 h 469520"/>
              <a:gd name="connsiteX2" fmla="*/ 165370 w 1313234"/>
              <a:gd name="connsiteY2" fmla="*/ 419122 h 469520"/>
              <a:gd name="connsiteX3" fmla="*/ 632298 w 1313234"/>
              <a:gd name="connsiteY3" fmla="*/ 302390 h 469520"/>
              <a:gd name="connsiteX4" fmla="*/ 992222 w 1313234"/>
              <a:gd name="connsiteY4" fmla="*/ 360756 h 469520"/>
              <a:gd name="connsiteX5" fmla="*/ 1313234 w 1313234"/>
              <a:gd name="connsiteY5" fmla="*/ 224569 h 469520"/>
              <a:gd name="connsiteX0" fmla="*/ 0 w 1313234"/>
              <a:gd name="connsiteY0" fmla="*/ 20288 h 469520"/>
              <a:gd name="connsiteX1" fmla="*/ 1083 w 1313234"/>
              <a:gd name="connsiteY1" fmla="*/ 0 h 469520"/>
              <a:gd name="connsiteX2" fmla="*/ 165370 w 1313234"/>
              <a:gd name="connsiteY2" fmla="*/ 419122 h 469520"/>
              <a:gd name="connsiteX3" fmla="*/ 632298 w 1313234"/>
              <a:gd name="connsiteY3" fmla="*/ 302390 h 469520"/>
              <a:gd name="connsiteX4" fmla="*/ 992222 w 1313234"/>
              <a:gd name="connsiteY4" fmla="*/ 360756 h 469520"/>
              <a:gd name="connsiteX5" fmla="*/ 1313234 w 1313234"/>
              <a:gd name="connsiteY5" fmla="*/ 224569 h 469520"/>
              <a:gd name="connsiteX0" fmla="*/ 502973 w 1816207"/>
              <a:gd name="connsiteY0" fmla="*/ 0 h 591881"/>
              <a:gd name="connsiteX1" fmla="*/ 0 w 1816207"/>
              <a:gd name="connsiteY1" fmla="*/ 411759 h 591881"/>
              <a:gd name="connsiteX2" fmla="*/ 668343 w 1816207"/>
              <a:gd name="connsiteY2" fmla="*/ 398834 h 591881"/>
              <a:gd name="connsiteX3" fmla="*/ 1135271 w 1816207"/>
              <a:gd name="connsiteY3" fmla="*/ 282102 h 591881"/>
              <a:gd name="connsiteX4" fmla="*/ 1495195 w 1816207"/>
              <a:gd name="connsiteY4" fmla="*/ 340468 h 591881"/>
              <a:gd name="connsiteX5" fmla="*/ 1816207 w 1816207"/>
              <a:gd name="connsiteY5" fmla="*/ 204281 h 591881"/>
              <a:gd name="connsiteX0" fmla="*/ 0 w 1313234"/>
              <a:gd name="connsiteY0" fmla="*/ 0 h 398834"/>
              <a:gd name="connsiteX1" fmla="*/ 165370 w 1313234"/>
              <a:gd name="connsiteY1" fmla="*/ 398834 h 398834"/>
              <a:gd name="connsiteX2" fmla="*/ 632298 w 1313234"/>
              <a:gd name="connsiteY2" fmla="*/ 282102 h 398834"/>
              <a:gd name="connsiteX3" fmla="*/ 992222 w 1313234"/>
              <a:gd name="connsiteY3" fmla="*/ 340468 h 398834"/>
              <a:gd name="connsiteX4" fmla="*/ 1313234 w 1313234"/>
              <a:gd name="connsiteY4" fmla="*/ 204281 h 398834"/>
              <a:gd name="connsiteX0" fmla="*/ 0 w 2464279"/>
              <a:gd name="connsiteY0" fmla="*/ 0 h 1283219"/>
              <a:gd name="connsiteX1" fmla="*/ 1316415 w 2464279"/>
              <a:gd name="connsiteY1" fmla="*/ 1283219 h 1283219"/>
              <a:gd name="connsiteX2" fmla="*/ 1783343 w 2464279"/>
              <a:gd name="connsiteY2" fmla="*/ 1166487 h 1283219"/>
              <a:gd name="connsiteX3" fmla="*/ 2143267 w 2464279"/>
              <a:gd name="connsiteY3" fmla="*/ 1224853 h 1283219"/>
              <a:gd name="connsiteX4" fmla="*/ 2464279 w 2464279"/>
              <a:gd name="connsiteY4" fmla="*/ 1088666 h 1283219"/>
              <a:gd name="connsiteX0" fmla="*/ 0 w 2464279"/>
              <a:gd name="connsiteY0" fmla="*/ 0 h 1283219"/>
              <a:gd name="connsiteX1" fmla="*/ 1316415 w 2464279"/>
              <a:gd name="connsiteY1" fmla="*/ 1283219 h 1283219"/>
              <a:gd name="connsiteX2" fmla="*/ 1783343 w 2464279"/>
              <a:gd name="connsiteY2" fmla="*/ 1166487 h 1283219"/>
              <a:gd name="connsiteX3" fmla="*/ 2143267 w 2464279"/>
              <a:gd name="connsiteY3" fmla="*/ 1224853 h 1283219"/>
              <a:gd name="connsiteX4" fmla="*/ 2464279 w 2464279"/>
              <a:gd name="connsiteY4" fmla="*/ 1088666 h 1283219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37823"/>
              <a:gd name="connsiteX1" fmla="*/ 1152129 w 2464279"/>
              <a:gd name="connsiteY1" fmla="*/ 1080121 h 1237823"/>
              <a:gd name="connsiteX2" fmla="*/ 1783343 w 2464279"/>
              <a:gd name="connsiteY2" fmla="*/ 1166487 h 1237823"/>
              <a:gd name="connsiteX3" fmla="*/ 2143267 w 2464279"/>
              <a:gd name="connsiteY3" fmla="*/ 1224853 h 1237823"/>
              <a:gd name="connsiteX4" fmla="*/ 2464279 w 2464279"/>
              <a:gd name="connsiteY4" fmla="*/ 1088666 h 1237823"/>
              <a:gd name="connsiteX0" fmla="*/ 0 w 2464279"/>
              <a:gd name="connsiteY0" fmla="*/ 0 h 1250616"/>
              <a:gd name="connsiteX1" fmla="*/ 864097 w 2464279"/>
              <a:gd name="connsiteY1" fmla="*/ 720081 h 1250616"/>
              <a:gd name="connsiteX2" fmla="*/ 1783343 w 2464279"/>
              <a:gd name="connsiteY2" fmla="*/ 1166487 h 1250616"/>
              <a:gd name="connsiteX3" fmla="*/ 2143267 w 2464279"/>
              <a:gd name="connsiteY3" fmla="*/ 1224853 h 1250616"/>
              <a:gd name="connsiteX4" fmla="*/ 2464279 w 2464279"/>
              <a:gd name="connsiteY4" fmla="*/ 1088666 h 1250616"/>
              <a:gd name="connsiteX0" fmla="*/ 0 w 2608294"/>
              <a:gd name="connsiteY0" fmla="*/ 0 h 1394632"/>
              <a:gd name="connsiteX1" fmla="*/ 1008112 w 2608294"/>
              <a:gd name="connsiteY1" fmla="*/ 864097 h 1394632"/>
              <a:gd name="connsiteX2" fmla="*/ 1927358 w 2608294"/>
              <a:gd name="connsiteY2" fmla="*/ 1310503 h 1394632"/>
              <a:gd name="connsiteX3" fmla="*/ 2287282 w 2608294"/>
              <a:gd name="connsiteY3" fmla="*/ 1368869 h 1394632"/>
              <a:gd name="connsiteX4" fmla="*/ 2608294 w 2608294"/>
              <a:gd name="connsiteY4" fmla="*/ 1232682 h 139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294" h="1394632">
                <a:moveTo>
                  <a:pt x="0" y="0"/>
                </a:moveTo>
                <a:cubicBezTo>
                  <a:pt x="438805" y="427740"/>
                  <a:pt x="686886" y="645680"/>
                  <a:pt x="1008112" y="864097"/>
                </a:cubicBezTo>
                <a:cubicBezTo>
                  <a:pt x="1329338" y="1082514"/>
                  <a:pt x="1714163" y="1226374"/>
                  <a:pt x="1927358" y="1310503"/>
                </a:cubicBezTo>
                <a:cubicBezTo>
                  <a:pt x="2140553" y="1394632"/>
                  <a:pt x="2173793" y="1381839"/>
                  <a:pt x="2287282" y="1368869"/>
                </a:cubicBezTo>
                <a:cubicBezTo>
                  <a:pt x="2400771" y="1355899"/>
                  <a:pt x="2504532" y="1294290"/>
                  <a:pt x="2608294" y="1232682"/>
                </a:cubicBezTo>
              </a:path>
            </a:pathLst>
          </a:cu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2" name="Figura a mano libera 351"/>
          <p:cNvSpPr/>
          <p:nvPr/>
        </p:nvSpPr>
        <p:spPr>
          <a:xfrm>
            <a:off x="3574953" y="2276872"/>
            <a:ext cx="348976" cy="1711468"/>
          </a:xfrm>
          <a:custGeom>
            <a:avLst/>
            <a:gdLst>
              <a:gd name="connsiteX0" fmla="*/ 267511 w 363166"/>
              <a:gd name="connsiteY0" fmla="*/ 0 h 904672"/>
              <a:gd name="connsiteX1" fmla="*/ 14592 w 363166"/>
              <a:gd name="connsiteY1" fmla="*/ 243192 h 904672"/>
              <a:gd name="connsiteX2" fmla="*/ 355060 w 363166"/>
              <a:gd name="connsiteY2" fmla="*/ 525294 h 904672"/>
              <a:gd name="connsiteX3" fmla="*/ 63230 w 363166"/>
              <a:gd name="connsiteY3" fmla="*/ 700392 h 904672"/>
              <a:gd name="connsiteX4" fmla="*/ 34047 w 363166"/>
              <a:gd name="connsiteY4" fmla="*/ 904672 h 904672"/>
              <a:gd name="connsiteX0" fmla="*/ 291635 w 358340"/>
              <a:gd name="connsiteY0" fmla="*/ 0 h 1063396"/>
              <a:gd name="connsiteX1" fmla="*/ 9766 w 358340"/>
              <a:gd name="connsiteY1" fmla="*/ 401916 h 1063396"/>
              <a:gd name="connsiteX2" fmla="*/ 350234 w 358340"/>
              <a:gd name="connsiteY2" fmla="*/ 684018 h 1063396"/>
              <a:gd name="connsiteX3" fmla="*/ 58404 w 358340"/>
              <a:gd name="connsiteY3" fmla="*/ 859116 h 1063396"/>
              <a:gd name="connsiteX4" fmla="*/ 29221 w 358340"/>
              <a:gd name="connsiteY4" fmla="*/ 1063396 h 1063396"/>
              <a:gd name="connsiteX0" fmla="*/ 291635 w 358340"/>
              <a:gd name="connsiteY0" fmla="*/ 0 h 1063396"/>
              <a:gd name="connsiteX1" fmla="*/ 9766 w 358340"/>
              <a:gd name="connsiteY1" fmla="*/ 401916 h 1063396"/>
              <a:gd name="connsiteX2" fmla="*/ 350234 w 358340"/>
              <a:gd name="connsiteY2" fmla="*/ 684018 h 1063396"/>
              <a:gd name="connsiteX3" fmla="*/ 58404 w 358340"/>
              <a:gd name="connsiteY3" fmla="*/ 859116 h 1063396"/>
              <a:gd name="connsiteX4" fmla="*/ 29221 w 358340"/>
              <a:gd name="connsiteY4" fmla="*/ 1063396 h 1063396"/>
              <a:gd name="connsiteX0" fmla="*/ 291636 w 358341"/>
              <a:gd name="connsiteY0" fmla="*/ 0 h 919380"/>
              <a:gd name="connsiteX1" fmla="*/ 9767 w 358341"/>
              <a:gd name="connsiteY1" fmla="*/ 257900 h 919380"/>
              <a:gd name="connsiteX2" fmla="*/ 350235 w 358341"/>
              <a:gd name="connsiteY2" fmla="*/ 540002 h 919380"/>
              <a:gd name="connsiteX3" fmla="*/ 58405 w 358341"/>
              <a:gd name="connsiteY3" fmla="*/ 715100 h 919380"/>
              <a:gd name="connsiteX4" fmla="*/ 29222 w 358341"/>
              <a:gd name="connsiteY4" fmla="*/ 919380 h 919380"/>
              <a:gd name="connsiteX0" fmla="*/ 358742 w 358742"/>
              <a:gd name="connsiteY0" fmla="*/ 0 h 1711468"/>
              <a:gd name="connsiteX1" fmla="*/ 4864 w 358742"/>
              <a:gd name="connsiteY1" fmla="*/ 1049988 h 1711468"/>
              <a:gd name="connsiteX2" fmla="*/ 345332 w 358742"/>
              <a:gd name="connsiteY2" fmla="*/ 1332090 h 1711468"/>
              <a:gd name="connsiteX3" fmla="*/ 53502 w 358742"/>
              <a:gd name="connsiteY3" fmla="*/ 1507188 h 1711468"/>
              <a:gd name="connsiteX4" fmla="*/ 24319 w 358742"/>
              <a:gd name="connsiteY4" fmla="*/ 1711468 h 1711468"/>
              <a:gd name="connsiteX0" fmla="*/ 358742 w 372202"/>
              <a:gd name="connsiteY0" fmla="*/ 0 h 1711468"/>
              <a:gd name="connsiteX1" fmla="*/ 214725 w 372202"/>
              <a:gd name="connsiteY1" fmla="*/ 648072 h 1711468"/>
              <a:gd name="connsiteX2" fmla="*/ 345332 w 372202"/>
              <a:gd name="connsiteY2" fmla="*/ 1332090 h 1711468"/>
              <a:gd name="connsiteX3" fmla="*/ 53502 w 372202"/>
              <a:gd name="connsiteY3" fmla="*/ 1507188 h 1711468"/>
              <a:gd name="connsiteX4" fmla="*/ 24319 w 372202"/>
              <a:gd name="connsiteY4" fmla="*/ 1711468 h 1711468"/>
              <a:gd name="connsiteX0" fmla="*/ 348976 w 348976"/>
              <a:gd name="connsiteY0" fmla="*/ 0 h 1711468"/>
              <a:gd name="connsiteX1" fmla="*/ 204959 w 348976"/>
              <a:gd name="connsiteY1" fmla="*/ 648072 h 1711468"/>
              <a:gd name="connsiteX2" fmla="*/ 276967 w 348976"/>
              <a:gd name="connsiteY2" fmla="*/ 1080120 h 1711468"/>
              <a:gd name="connsiteX3" fmla="*/ 43736 w 348976"/>
              <a:gd name="connsiteY3" fmla="*/ 1507188 h 1711468"/>
              <a:gd name="connsiteX4" fmla="*/ 14553 w 348976"/>
              <a:gd name="connsiteY4" fmla="*/ 1711468 h 17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76" h="1711468">
                <a:moveTo>
                  <a:pt x="348976" y="0"/>
                </a:moveTo>
                <a:cubicBezTo>
                  <a:pt x="320559" y="174265"/>
                  <a:pt x="216960" y="468052"/>
                  <a:pt x="204959" y="648072"/>
                </a:cubicBezTo>
                <a:cubicBezTo>
                  <a:pt x="192958" y="828092"/>
                  <a:pt x="303837" y="936934"/>
                  <a:pt x="276967" y="1080120"/>
                </a:cubicBezTo>
                <a:cubicBezTo>
                  <a:pt x="250097" y="1223306"/>
                  <a:pt x="87472" y="1401963"/>
                  <a:pt x="43736" y="1507188"/>
                </a:cubicBezTo>
                <a:cubicBezTo>
                  <a:pt x="0" y="1612413"/>
                  <a:pt x="2393" y="1640943"/>
                  <a:pt x="14553" y="1711468"/>
                </a:cubicBezTo>
              </a:path>
            </a:pathLst>
          </a:cu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5" name="Figura a mano libera 354"/>
          <p:cNvSpPr/>
          <p:nvPr/>
        </p:nvSpPr>
        <p:spPr>
          <a:xfrm>
            <a:off x="5292080" y="3501008"/>
            <a:ext cx="2160240" cy="1447128"/>
          </a:xfrm>
          <a:custGeom>
            <a:avLst/>
            <a:gdLst>
              <a:gd name="connsiteX0" fmla="*/ 1543454 w 1543454"/>
              <a:gd name="connsiteY0" fmla="*/ 0 h 998706"/>
              <a:gd name="connsiteX1" fmla="*/ 1290535 w 1543454"/>
              <a:gd name="connsiteY1" fmla="*/ 476655 h 998706"/>
              <a:gd name="connsiteX2" fmla="*/ 1300263 w 1543454"/>
              <a:gd name="connsiteY2" fmla="*/ 749030 h 998706"/>
              <a:gd name="connsiteX3" fmla="*/ 541506 w 1543454"/>
              <a:gd name="connsiteY3" fmla="*/ 972766 h 998706"/>
              <a:gd name="connsiteX4" fmla="*/ 84306 w 1543454"/>
              <a:gd name="connsiteY4" fmla="*/ 904672 h 998706"/>
              <a:gd name="connsiteX5" fmla="*/ 35667 w 1543454"/>
              <a:gd name="connsiteY5" fmla="*/ 719847 h 998706"/>
              <a:gd name="connsiteX0" fmla="*/ 1584847 w 1584847"/>
              <a:gd name="connsiteY0" fmla="*/ 0 h 1015080"/>
              <a:gd name="connsiteX1" fmla="*/ 1290535 w 1584847"/>
              <a:gd name="connsiteY1" fmla="*/ 493029 h 1015080"/>
              <a:gd name="connsiteX2" fmla="*/ 1300263 w 1584847"/>
              <a:gd name="connsiteY2" fmla="*/ 765404 h 1015080"/>
              <a:gd name="connsiteX3" fmla="*/ 541506 w 1584847"/>
              <a:gd name="connsiteY3" fmla="*/ 989140 h 1015080"/>
              <a:gd name="connsiteX4" fmla="*/ 84306 w 1584847"/>
              <a:gd name="connsiteY4" fmla="*/ 921046 h 1015080"/>
              <a:gd name="connsiteX5" fmla="*/ 35667 w 1584847"/>
              <a:gd name="connsiteY5" fmla="*/ 736221 h 1015080"/>
              <a:gd name="connsiteX0" fmla="*/ 1584847 w 1584847"/>
              <a:gd name="connsiteY0" fmla="*/ 0 h 1015080"/>
              <a:gd name="connsiteX1" fmla="*/ 1290535 w 1584847"/>
              <a:gd name="connsiteY1" fmla="*/ 493029 h 1015080"/>
              <a:gd name="connsiteX2" fmla="*/ 1300263 w 1584847"/>
              <a:gd name="connsiteY2" fmla="*/ 765404 h 1015080"/>
              <a:gd name="connsiteX3" fmla="*/ 541506 w 1584847"/>
              <a:gd name="connsiteY3" fmla="*/ 989140 h 1015080"/>
              <a:gd name="connsiteX4" fmla="*/ 84306 w 1584847"/>
              <a:gd name="connsiteY4" fmla="*/ 921046 h 1015080"/>
              <a:gd name="connsiteX5" fmla="*/ 35667 w 1584847"/>
              <a:gd name="connsiteY5" fmla="*/ 736221 h 1015080"/>
              <a:gd name="connsiteX0" fmla="*/ 2808983 w 2808983"/>
              <a:gd name="connsiteY0" fmla="*/ 0 h 1447128"/>
              <a:gd name="connsiteX1" fmla="*/ 1290535 w 2808983"/>
              <a:gd name="connsiteY1" fmla="*/ 925077 h 1447128"/>
              <a:gd name="connsiteX2" fmla="*/ 1300263 w 2808983"/>
              <a:gd name="connsiteY2" fmla="*/ 1197452 h 1447128"/>
              <a:gd name="connsiteX3" fmla="*/ 541506 w 2808983"/>
              <a:gd name="connsiteY3" fmla="*/ 1421188 h 1447128"/>
              <a:gd name="connsiteX4" fmla="*/ 84306 w 2808983"/>
              <a:gd name="connsiteY4" fmla="*/ 1353094 h 1447128"/>
              <a:gd name="connsiteX5" fmla="*/ 35667 w 2808983"/>
              <a:gd name="connsiteY5" fmla="*/ 1168269 h 1447128"/>
              <a:gd name="connsiteX0" fmla="*/ 2808983 w 2808983"/>
              <a:gd name="connsiteY0" fmla="*/ 0 h 1447128"/>
              <a:gd name="connsiteX1" fmla="*/ 1728863 w 2808983"/>
              <a:gd name="connsiteY1" fmla="*/ 360040 h 1447128"/>
              <a:gd name="connsiteX2" fmla="*/ 1300263 w 2808983"/>
              <a:gd name="connsiteY2" fmla="*/ 1197452 h 1447128"/>
              <a:gd name="connsiteX3" fmla="*/ 541506 w 2808983"/>
              <a:gd name="connsiteY3" fmla="*/ 1421188 h 1447128"/>
              <a:gd name="connsiteX4" fmla="*/ 84306 w 2808983"/>
              <a:gd name="connsiteY4" fmla="*/ 1353094 h 1447128"/>
              <a:gd name="connsiteX5" fmla="*/ 35667 w 2808983"/>
              <a:gd name="connsiteY5" fmla="*/ 1168269 h 1447128"/>
              <a:gd name="connsiteX0" fmla="*/ 2808983 w 2808983"/>
              <a:gd name="connsiteY0" fmla="*/ 0 h 1447128"/>
              <a:gd name="connsiteX1" fmla="*/ 1656855 w 2808983"/>
              <a:gd name="connsiteY1" fmla="*/ 432048 h 1447128"/>
              <a:gd name="connsiteX2" fmla="*/ 1300263 w 2808983"/>
              <a:gd name="connsiteY2" fmla="*/ 1197452 h 1447128"/>
              <a:gd name="connsiteX3" fmla="*/ 541506 w 2808983"/>
              <a:gd name="connsiteY3" fmla="*/ 1421188 h 1447128"/>
              <a:gd name="connsiteX4" fmla="*/ 84306 w 2808983"/>
              <a:gd name="connsiteY4" fmla="*/ 1353094 h 1447128"/>
              <a:gd name="connsiteX5" fmla="*/ 35667 w 2808983"/>
              <a:gd name="connsiteY5" fmla="*/ 1168269 h 144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983" h="1447128">
                <a:moveTo>
                  <a:pt x="2808983" y="0"/>
                </a:moveTo>
                <a:cubicBezTo>
                  <a:pt x="2616673" y="102717"/>
                  <a:pt x="1908308" y="232473"/>
                  <a:pt x="1656855" y="432048"/>
                </a:cubicBezTo>
                <a:cubicBezTo>
                  <a:pt x="1405402" y="631623"/>
                  <a:pt x="1486154" y="1032595"/>
                  <a:pt x="1300263" y="1197452"/>
                </a:cubicBezTo>
                <a:cubicBezTo>
                  <a:pt x="1114372" y="1362309"/>
                  <a:pt x="744165" y="1395248"/>
                  <a:pt x="541506" y="1421188"/>
                </a:cubicBezTo>
                <a:cubicBezTo>
                  <a:pt x="338847" y="1447128"/>
                  <a:pt x="168612" y="1395247"/>
                  <a:pt x="84306" y="1353094"/>
                </a:cubicBezTo>
                <a:cubicBezTo>
                  <a:pt x="0" y="1310941"/>
                  <a:pt x="17833" y="1239605"/>
                  <a:pt x="35667" y="1168269"/>
                </a:cubicBezTo>
              </a:path>
            </a:pathLst>
          </a:custGeom>
          <a:ln w="7620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94" name="Gruppo 393"/>
          <p:cNvGrpSpPr/>
          <p:nvPr/>
        </p:nvGrpSpPr>
        <p:grpSpPr>
          <a:xfrm>
            <a:off x="3491880" y="1484784"/>
            <a:ext cx="2043113" cy="963943"/>
            <a:chOff x="3491880" y="1484784"/>
            <a:chExt cx="2043113" cy="963943"/>
          </a:xfrm>
        </p:grpSpPr>
        <p:grpSp>
          <p:nvGrpSpPr>
            <p:cNvPr id="104" name="Group 20"/>
            <p:cNvGrpSpPr>
              <a:grpSpLocks noChangeAspect="1"/>
            </p:cNvGrpSpPr>
            <p:nvPr/>
          </p:nvGrpSpPr>
          <p:grpSpPr bwMode="auto">
            <a:xfrm flipH="1">
              <a:off x="3491880" y="1484784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5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0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1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4" name="CasellaDiTesto 113"/>
            <p:cNvSpPr txBox="1"/>
            <p:nvPr/>
          </p:nvSpPr>
          <p:spPr>
            <a:xfrm>
              <a:off x="3664261" y="1628800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>
                  <a:latin typeface="+mj-lt"/>
                </a:rPr>
                <a:t>Customer</a:t>
              </a:r>
            </a:p>
            <a:p>
              <a:pPr algn="ctr"/>
              <a:r>
                <a:rPr lang="it-IT" sz="2000" b="1">
                  <a:latin typeface="+mj-lt"/>
                </a:rPr>
                <a:t>site</a:t>
              </a:r>
            </a:p>
          </p:txBody>
        </p:sp>
      </p:grpSp>
      <p:grpSp>
        <p:nvGrpSpPr>
          <p:cNvPr id="359" name="Gruppo 358"/>
          <p:cNvGrpSpPr/>
          <p:nvPr/>
        </p:nvGrpSpPr>
        <p:grpSpPr>
          <a:xfrm>
            <a:off x="7308303" y="3131785"/>
            <a:ext cx="1728193" cy="963943"/>
            <a:chOff x="7308303" y="3131785"/>
            <a:chExt cx="1728193" cy="963943"/>
          </a:xfrm>
        </p:grpSpPr>
        <p:grpSp>
          <p:nvGrpSpPr>
            <p:cNvPr id="223" name="Group 20"/>
            <p:cNvGrpSpPr>
              <a:grpSpLocks noChangeAspect="1"/>
            </p:cNvGrpSpPr>
            <p:nvPr/>
          </p:nvGrpSpPr>
          <p:grpSpPr bwMode="auto">
            <a:xfrm flipH="1">
              <a:off x="7308303" y="3131785"/>
              <a:ext cx="1728193" cy="963943"/>
              <a:chOff x="2688" y="2433"/>
              <a:chExt cx="1867" cy="1279"/>
            </a:xfrm>
            <a:gradFill flip="none" rotWithShape="1">
              <a:gsLst>
                <a:gs pos="54000">
                  <a:srgbClr val="B5FFB5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rgbClr val="00B050">
                  <a:alpha val="40000"/>
                </a:srgbClr>
              </a:glow>
            </a:effectLst>
          </p:grpSpPr>
          <p:sp>
            <p:nvSpPr>
              <p:cNvPr id="224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7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8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9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0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1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2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33" name="CasellaDiTesto 232"/>
            <p:cNvSpPr txBox="1"/>
            <p:nvPr/>
          </p:nvSpPr>
          <p:spPr>
            <a:xfrm>
              <a:off x="7388370" y="325981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>
                  <a:latin typeface="+mj-lt"/>
                </a:rPr>
                <a:t>Customer</a:t>
              </a:r>
            </a:p>
            <a:p>
              <a:pPr algn="ctr"/>
              <a:r>
                <a:rPr lang="it-IT" sz="2000" b="1">
                  <a:latin typeface="+mj-lt"/>
                </a:rPr>
                <a:t>site</a:t>
              </a:r>
            </a:p>
          </p:txBody>
        </p:sp>
      </p:grpSp>
      <p:grpSp>
        <p:nvGrpSpPr>
          <p:cNvPr id="358" name="Gruppo 357"/>
          <p:cNvGrpSpPr/>
          <p:nvPr/>
        </p:nvGrpSpPr>
        <p:grpSpPr>
          <a:xfrm>
            <a:off x="152623" y="2070031"/>
            <a:ext cx="2043113" cy="963943"/>
            <a:chOff x="152623" y="2070031"/>
            <a:chExt cx="2043113" cy="963943"/>
          </a:xfrm>
        </p:grpSpPr>
        <p:grpSp>
          <p:nvGrpSpPr>
            <p:cNvPr id="90" name="Group 20"/>
            <p:cNvGrpSpPr>
              <a:grpSpLocks noChangeAspect="1"/>
            </p:cNvGrpSpPr>
            <p:nvPr/>
          </p:nvGrpSpPr>
          <p:grpSpPr bwMode="auto">
            <a:xfrm flipH="1">
              <a:off x="152623" y="2070031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1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3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4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5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6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8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9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0" name="CasellaDiTesto 99"/>
            <p:cNvSpPr txBox="1"/>
            <p:nvPr/>
          </p:nvSpPr>
          <p:spPr>
            <a:xfrm>
              <a:off x="325004" y="2214047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>
                  <a:latin typeface="+mj-lt"/>
                </a:rPr>
                <a:t>Customer</a:t>
              </a:r>
            </a:p>
            <a:p>
              <a:pPr algn="ctr"/>
              <a:r>
                <a:rPr lang="it-IT" sz="2000" b="1">
                  <a:latin typeface="+mj-lt"/>
                </a:rPr>
                <a:t>site</a:t>
              </a:r>
            </a:p>
          </p:txBody>
        </p:sp>
      </p:grpSp>
      <p:grpSp>
        <p:nvGrpSpPr>
          <p:cNvPr id="453" name="Gruppo 452"/>
          <p:cNvGrpSpPr/>
          <p:nvPr/>
        </p:nvGrpSpPr>
        <p:grpSpPr>
          <a:xfrm>
            <a:off x="1331640" y="2718103"/>
            <a:ext cx="1698551" cy="1223272"/>
            <a:chOff x="1331640" y="2718103"/>
            <a:chExt cx="1698551" cy="1223272"/>
          </a:xfrm>
        </p:grpSpPr>
        <p:cxnSp>
          <p:nvCxnSpPr>
            <p:cNvPr id="102" name="Connettore 1 101"/>
            <p:cNvCxnSpPr>
              <a:endCxn id="67" idx="0"/>
            </p:cNvCxnSpPr>
            <p:nvPr/>
          </p:nvCxnSpPr>
          <p:spPr>
            <a:xfrm>
              <a:off x="1835696" y="3006135"/>
              <a:ext cx="741264" cy="68128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29"/>
            <p:cNvGrpSpPr>
              <a:grpSpLocks noChangeAspect="1"/>
            </p:cNvGrpSpPr>
            <p:nvPr/>
          </p:nvGrpSpPr>
          <p:grpSpPr bwMode="auto">
            <a:xfrm>
              <a:off x="2123728" y="3438183"/>
              <a:ext cx="906463" cy="503192"/>
              <a:chOff x="1680" y="912"/>
              <a:chExt cx="576" cy="320"/>
            </a:xfrm>
          </p:grpSpPr>
          <p:grpSp>
            <p:nvGrpSpPr>
              <p:cNvPr id="65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67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68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69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79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0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1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2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3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4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5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6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70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71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2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3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4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5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6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7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8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66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PE  </a:t>
                </a:r>
              </a:p>
            </p:txBody>
          </p:sp>
        </p:grpSp>
        <p:grpSp>
          <p:nvGrpSpPr>
            <p:cNvPr id="28" name="Group 29"/>
            <p:cNvGrpSpPr>
              <a:grpSpLocks noChangeAspect="1"/>
            </p:cNvGrpSpPr>
            <p:nvPr/>
          </p:nvGrpSpPr>
          <p:grpSpPr bwMode="auto">
            <a:xfrm>
              <a:off x="1331640" y="2718103"/>
              <a:ext cx="906463" cy="503192"/>
              <a:chOff x="1680" y="912"/>
              <a:chExt cx="576" cy="320"/>
            </a:xfrm>
          </p:grpSpPr>
          <p:grpSp>
            <p:nvGrpSpPr>
              <p:cNvPr id="30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32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33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34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44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5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6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7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8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9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0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1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5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36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7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9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0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1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3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31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CE  </a:t>
                </a:r>
              </a:p>
            </p:txBody>
          </p:sp>
        </p:grpSp>
      </p:grpSp>
      <p:sp>
        <p:nvSpPr>
          <p:cNvPr id="353" name="Figura a mano libera 352"/>
          <p:cNvSpPr/>
          <p:nvPr/>
        </p:nvSpPr>
        <p:spPr>
          <a:xfrm>
            <a:off x="3923929" y="4149080"/>
            <a:ext cx="2808312" cy="2016225"/>
          </a:xfrm>
          <a:custGeom>
            <a:avLst/>
            <a:gdLst>
              <a:gd name="connsiteX0" fmla="*/ 504217 w 1240277"/>
              <a:gd name="connsiteY0" fmla="*/ 1546698 h 1546698"/>
              <a:gd name="connsiteX1" fmla="*/ 105383 w 1240277"/>
              <a:gd name="connsiteY1" fmla="*/ 1254868 h 1546698"/>
              <a:gd name="connsiteX2" fmla="*/ 163749 w 1240277"/>
              <a:gd name="connsiteY2" fmla="*/ 972766 h 1546698"/>
              <a:gd name="connsiteX3" fmla="*/ 1087877 w 1240277"/>
              <a:gd name="connsiteY3" fmla="*/ 642025 h 1546698"/>
              <a:gd name="connsiteX4" fmla="*/ 1078149 w 1240277"/>
              <a:gd name="connsiteY4" fmla="*/ 272374 h 1546698"/>
              <a:gd name="connsiteX5" fmla="*/ 757136 w 1240277"/>
              <a:gd name="connsiteY5" fmla="*/ 0 h 1546698"/>
              <a:gd name="connsiteX0" fmla="*/ 1977152 w 1977152"/>
              <a:gd name="connsiteY0" fmla="*/ 2011593 h 2011593"/>
              <a:gd name="connsiteX1" fmla="*/ 274112 w 1977152"/>
              <a:gd name="connsiteY1" fmla="*/ 1254868 h 2011593"/>
              <a:gd name="connsiteX2" fmla="*/ 332478 w 1977152"/>
              <a:gd name="connsiteY2" fmla="*/ 972766 h 2011593"/>
              <a:gd name="connsiteX3" fmla="*/ 1256606 w 1977152"/>
              <a:gd name="connsiteY3" fmla="*/ 642025 h 2011593"/>
              <a:gd name="connsiteX4" fmla="*/ 1246878 w 1977152"/>
              <a:gd name="connsiteY4" fmla="*/ 272374 h 2011593"/>
              <a:gd name="connsiteX5" fmla="*/ 925865 w 1977152"/>
              <a:gd name="connsiteY5" fmla="*/ 0 h 2011593"/>
              <a:gd name="connsiteX0" fmla="*/ 2074312 w 2074312"/>
              <a:gd name="connsiteY0" fmla="*/ 2011593 h 2011593"/>
              <a:gd name="connsiteX1" fmla="*/ 274112 w 2074312"/>
              <a:gd name="connsiteY1" fmla="*/ 1435529 h 2011593"/>
              <a:gd name="connsiteX2" fmla="*/ 429638 w 2074312"/>
              <a:gd name="connsiteY2" fmla="*/ 972766 h 2011593"/>
              <a:gd name="connsiteX3" fmla="*/ 1353766 w 2074312"/>
              <a:gd name="connsiteY3" fmla="*/ 642025 h 2011593"/>
              <a:gd name="connsiteX4" fmla="*/ 1344038 w 2074312"/>
              <a:gd name="connsiteY4" fmla="*/ 272374 h 2011593"/>
              <a:gd name="connsiteX5" fmla="*/ 1023025 w 2074312"/>
              <a:gd name="connsiteY5" fmla="*/ 0 h 2011593"/>
              <a:gd name="connsiteX0" fmla="*/ 2052228 w 2052228"/>
              <a:gd name="connsiteY0" fmla="*/ 2011593 h 2011593"/>
              <a:gd name="connsiteX1" fmla="*/ 252028 w 2052228"/>
              <a:gd name="connsiteY1" fmla="*/ 1435529 h 2011593"/>
              <a:gd name="connsiteX2" fmla="*/ 540060 w 2052228"/>
              <a:gd name="connsiteY2" fmla="*/ 931473 h 2011593"/>
              <a:gd name="connsiteX3" fmla="*/ 1331682 w 2052228"/>
              <a:gd name="connsiteY3" fmla="*/ 642025 h 2011593"/>
              <a:gd name="connsiteX4" fmla="*/ 1321954 w 2052228"/>
              <a:gd name="connsiteY4" fmla="*/ 272374 h 2011593"/>
              <a:gd name="connsiteX5" fmla="*/ 1000941 w 2052228"/>
              <a:gd name="connsiteY5" fmla="*/ 0 h 2011593"/>
              <a:gd name="connsiteX0" fmla="*/ 2040227 w 2040227"/>
              <a:gd name="connsiteY0" fmla="*/ 2011593 h 2011593"/>
              <a:gd name="connsiteX1" fmla="*/ 240027 w 2040227"/>
              <a:gd name="connsiteY1" fmla="*/ 1435529 h 2011593"/>
              <a:gd name="connsiteX2" fmla="*/ 600067 w 2040227"/>
              <a:gd name="connsiteY2" fmla="*/ 1003481 h 2011593"/>
              <a:gd name="connsiteX3" fmla="*/ 1319681 w 2040227"/>
              <a:gd name="connsiteY3" fmla="*/ 642025 h 2011593"/>
              <a:gd name="connsiteX4" fmla="*/ 1309953 w 2040227"/>
              <a:gd name="connsiteY4" fmla="*/ 272374 h 2011593"/>
              <a:gd name="connsiteX5" fmla="*/ 988940 w 2040227"/>
              <a:gd name="connsiteY5" fmla="*/ 0 h 2011593"/>
              <a:gd name="connsiteX0" fmla="*/ 2952328 w 2952328"/>
              <a:gd name="connsiteY0" fmla="*/ 1944216 h 1944216"/>
              <a:gd name="connsiteX1" fmla="*/ 1152128 w 2952328"/>
              <a:gd name="connsiteY1" fmla="*/ 1368152 h 1944216"/>
              <a:gd name="connsiteX2" fmla="*/ 1512168 w 2952328"/>
              <a:gd name="connsiteY2" fmla="*/ 936104 h 1944216"/>
              <a:gd name="connsiteX3" fmla="*/ 2231782 w 2952328"/>
              <a:gd name="connsiteY3" fmla="*/ 574648 h 1944216"/>
              <a:gd name="connsiteX4" fmla="*/ 2222054 w 2952328"/>
              <a:gd name="connsiteY4" fmla="*/ 204997 h 1944216"/>
              <a:gd name="connsiteX5" fmla="*/ 0 w 2952328"/>
              <a:gd name="connsiteY5" fmla="*/ 0 h 1944216"/>
              <a:gd name="connsiteX0" fmla="*/ 2952328 w 2952328"/>
              <a:gd name="connsiteY0" fmla="*/ 1944216 h 1944216"/>
              <a:gd name="connsiteX1" fmla="*/ 1152128 w 2952328"/>
              <a:gd name="connsiteY1" fmla="*/ 1368152 h 1944216"/>
              <a:gd name="connsiteX2" fmla="*/ 1512168 w 2952328"/>
              <a:gd name="connsiteY2" fmla="*/ 936104 h 1944216"/>
              <a:gd name="connsiteX3" fmla="*/ 2231782 w 2952328"/>
              <a:gd name="connsiteY3" fmla="*/ 574648 h 1944216"/>
              <a:gd name="connsiteX4" fmla="*/ 720080 w 2952328"/>
              <a:gd name="connsiteY4" fmla="*/ 504055 h 1944216"/>
              <a:gd name="connsiteX5" fmla="*/ 0 w 2952328"/>
              <a:gd name="connsiteY5" fmla="*/ 0 h 1944216"/>
              <a:gd name="connsiteX0" fmla="*/ 2952328 w 2952328"/>
              <a:gd name="connsiteY0" fmla="*/ 1944216 h 1944216"/>
              <a:gd name="connsiteX1" fmla="*/ 1152128 w 2952328"/>
              <a:gd name="connsiteY1" fmla="*/ 1368152 h 1944216"/>
              <a:gd name="connsiteX2" fmla="*/ 1512168 w 2952328"/>
              <a:gd name="connsiteY2" fmla="*/ 936104 h 1944216"/>
              <a:gd name="connsiteX3" fmla="*/ 360040 w 2952328"/>
              <a:gd name="connsiteY3" fmla="*/ 1008111 h 1944216"/>
              <a:gd name="connsiteX4" fmla="*/ 720080 w 2952328"/>
              <a:gd name="connsiteY4" fmla="*/ 504055 h 1944216"/>
              <a:gd name="connsiteX5" fmla="*/ 0 w 2952328"/>
              <a:gd name="connsiteY5" fmla="*/ 0 h 1944216"/>
              <a:gd name="connsiteX0" fmla="*/ 2952328 w 2952328"/>
              <a:gd name="connsiteY0" fmla="*/ 1944216 h 1944216"/>
              <a:gd name="connsiteX1" fmla="*/ 1152128 w 2952328"/>
              <a:gd name="connsiteY1" fmla="*/ 1368152 h 1944216"/>
              <a:gd name="connsiteX2" fmla="*/ 360040 w 2952328"/>
              <a:gd name="connsiteY2" fmla="*/ 1008111 h 1944216"/>
              <a:gd name="connsiteX3" fmla="*/ 720080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224136 w 2952328"/>
              <a:gd name="connsiteY1" fmla="*/ 1080119 h 1944216"/>
              <a:gd name="connsiteX2" fmla="*/ 360040 w 2952328"/>
              <a:gd name="connsiteY2" fmla="*/ 1008111 h 1944216"/>
              <a:gd name="connsiteX3" fmla="*/ 720080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224136 w 2952328"/>
              <a:gd name="connsiteY1" fmla="*/ 1080119 h 1944216"/>
              <a:gd name="connsiteX2" fmla="*/ 792088 w 2952328"/>
              <a:gd name="connsiteY2" fmla="*/ 1008111 h 1944216"/>
              <a:gd name="connsiteX3" fmla="*/ 720080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224136 w 2952328"/>
              <a:gd name="connsiteY1" fmla="*/ 1080119 h 1944216"/>
              <a:gd name="connsiteX2" fmla="*/ 792088 w 2952328"/>
              <a:gd name="connsiteY2" fmla="*/ 1008111 h 1944216"/>
              <a:gd name="connsiteX3" fmla="*/ 504056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368152 w 2952328"/>
              <a:gd name="connsiteY1" fmla="*/ 1080119 h 1944216"/>
              <a:gd name="connsiteX2" fmla="*/ 792088 w 2952328"/>
              <a:gd name="connsiteY2" fmla="*/ 1008111 h 1944216"/>
              <a:gd name="connsiteX3" fmla="*/ 504056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368152 w 2952328"/>
              <a:gd name="connsiteY1" fmla="*/ 1080119 h 1944216"/>
              <a:gd name="connsiteX2" fmla="*/ 576064 w 2952328"/>
              <a:gd name="connsiteY2" fmla="*/ 1152127 h 1944216"/>
              <a:gd name="connsiteX3" fmla="*/ 504056 w 2952328"/>
              <a:gd name="connsiteY3" fmla="*/ 504055 h 1944216"/>
              <a:gd name="connsiteX4" fmla="*/ 0 w 2952328"/>
              <a:gd name="connsiteY4" fmla="*/ 0 h 1944216"/>
              <a:gd name="connsiteX0" fmla="*/ 2952328 w 2952328"/>
              <a:gd name="connsiteY0" fmla="*/ 1944216 h 1944216"/>
              <a:gd name="connsiteX1" fmla="*/ 1368152 w 2952328"/>
              <a:gd name="connsiteY1" fmla="*/ 1080119 h 1944216"/>
              <a:gd name="connsiteX2" fmla="*/ 1080120 w 2952328"/>
              <a:gd name="connsiteY2" fmla="*/ 864095 h 1944216"/>
              <a:gd name="connsiteX3" fmla="*/ 576064 w 2952328"/>
              <a:gd name="connsiteY3" fmla="*/ 1152127 h 1944216"/>
              <a:gd name="connsiteX4" fmla="*/ 504056 w 2952328"/>
              <a:gd name="connsiteY4" fmla="*/ 504055 h 1944216"/>
              <a:gd name="connsiteX5" fmla="*/ 0 w 2952328"/>
              <a:gd name="connsiteY5" fmla="*/ 0 h 1944216"/>
              <a:gd name="connsiteX0" fmla="*/ 2952328 w 2952328"/>
              <a:gd name="connsiteY0" fmla="*/ 1944216 h 1944216"/>
              <a:gd name="connsiteX1" fmla="*/ 1368152 w 2952328"/>
              <a:gd name="connsiteY1" fmla="*/ 1368151 h 1944216"/>
              <a:gd name="connsiteX2" fmla="*/ 1080120 w 2952328"/>
              <a:gd name="connsiteY2" fmla="*/ 864095 h 1944216"/>
              <a:gd name="connsiteX3" fmla="*/ 576064 w 2952328"/>
              <a:gd name="connsiteY3" fmla="*/ 1152127 h 1944216"/>
              <a:gd name="connsiteX4" fmla="*/ 504056 w 2952328"/>
              <a:gd name="connsiteY4" fmla="*/ 504055 h 1944216"/>
              <a:gd name="connsiteX5" fmla="*/ 0 w 2952328"/>
              <a:gd name="connsiteY5" fmla="*/ 0 h 1944216"/>
              <a:gd name="connsiteX0" fmla="*/ 2952328 w 2952328"/>
              <a:gd name="connsiteY0" fmla="*/ 1944216 h 1944216"/>
              <a:gd name="connsiteX1" fmla="*/ 1368152 w 2952328"/>
              <a:gd name="connsiteY1" fmla="*/ 1368151 h 1944216"/>
              <a:gd name="connsiteX2" fmla="*/ 1296144 w 2952328"/>
              <a:gd name="connsiteY2" fmla="*/ 792087 h 1944216"/>
              <a:gd name="connsiteX3" fmla="*/ 576064 w 2952328"/>
              <a:gd name="connsiteY3" fmla="*/ 1152127 h 1944216"/>
              <a:gd name="connsiteX4" fmla="*/ 504056 w 2952328"/>
              <a:gd name="connsiteY4" fmla="*/ 504055 h 1944216"/>
              <a:gd name="connsiteX5" fmla="*/ 0 w 2952328"/>
              <a:gd name="connsiteY5" fmla="*/ 0 h 1944216"/>
              <a:gd name="connsiteX0" fmla="*/ 2952328 w 2952328"/>
              <a:gd name="connsiteY0" fmla="*/ 2352262 h 2352262"/>
              <a:gd name="connsiteX1" fmla="*/ 1368152 w 2952328"/>
              <a:gd name="connsiteY1" fmla="*/ 1776197 h 2352262"/>
              <a:gd name="connsiteX2" fmla="*/ 1296144 w 2952328"/>
              <a:gd name="connsiteY2" fmla="*/ 1200133 h 2352262"/>
              <a:gd name="connsiteX3" fmla="*/ 1440160 w 2952328"/>
              <a:gd name="connsiteY3" fmla="*/ 48005 h 2352262"/>
              <a:gd name="connsiteX4" fmla="*/ 504056 w 2952328"/>
              <a:gd name="connsiteY4" fmla="*/ 912101 h 2352262"/>
              <a:gd name="connsiteX5" fmla="*/ 0 w 2952328"/>
              <a:gd name="connsiteY5" fmla="*/ 408046 h 2352262"/>
              <a:gd name="connsiteX0" fmla="*/ 2952328 w 2952328"/>
              <a:gd name="connsiteY0" fmla="*/ 2652296 h 2652296"/>
              <a:gd name="connsiteX1" fmla="*/ 1368152 w 2952328"/>
              <a:gd name="connsiteY1" fmla="*/ 2076231 h 2652296"/>
              <a:gd name="connsiteX2" fmla="*/ 1296144 w 2952328"/>
              <a:gd name="connsiteY2" fmla="*/ 1500167 h 2652296"/>
              <a:gd name="connsiteX3" fmla="*/ 1440160 w 2952328"/>
              <a:gd name="connsiteY3" fmla="*/ 348039 h 2652296"/>
              <a:gd name="connsiteX4" fmla="*/ 360040 w 2952328"/>
              <a:gd name="connsiteY4" fmla="*/ 60007 h 2652296"/>
              <a:gd name="connsiteX5" fmla="*/ 0 w 2952328"/>
              <a:gd name="connsiteY5" fmla="*/ 708080 h 2652296"/>
              <a:gd name="connsiteX0" fmla="*/ 2880320 w 2880320"/>
              <a:gd name="connsiteY0" fmla="*/ 2604290 h 2604290"/>
              <a:gd name="connsiteX1" fmla="*/ 1296144 w 2880320"/>
              <a:gd name="connsiteY1" fmla="*/ 2028225 h 2604290"/>
              <a:gd name="connsiteX2" fmla="*/ 1224136 w 2880320"/>
              <a:gd name="connsiteY2" fmla="*/ 1452161 h 2604290"/>
              <a:gd name="connsiteX3" fmla="*/ 1368152 w 2880320"/>
              <a:gd name="connsiteY3" fmla="*/ 300033 h 2604290"/>
              <a:gd name="connsiteX4" fmla="*/ 288032 w 2880320"/>
              <a:gd name="connsiteY4" fmla="*/ 12001 h 2604290"/>
              <a:gd name="connsiteX5" fmla="*/ 0 w 2880320"/>
              <a:gd name="connsiteY5" fmla="*/ 372041 h 2604290"/>
              <a:gd name="connsiteX0" fmla="*/ 2880320 w 2880320"/>
              <a:gd name="connsiteY0" fmla="*/ 2604290 h 2604290"/>
              <a:gd name="connsiteX1" fmla="*/ 1296144 w 2880320"/>
              <a:gd name="connsiteY1" fmla="*/ 2028225 h 2604290"/>
              <a:gd name="connsiteX2" fmla="*/ 1224136 w 2880320"/>
              <a:gd name="connsiteY2" fmla="*/ 1452161 h 2604290"/>
              <a:gd name="connsiteX3" fmla="*/ 1368152 w 2880320"/>
              <a:gd name="connsiteY3" fmla="*/ 300033 h 2604290"/>
              <a:gd name="connsiteX4" fmla="*/ 288032 w 2880320"/>
              <a:gd name="connsiteY4" fmla="*/ 12001 h 2604290"/>
              <a:gd name="connsiteX5" fmla="*/ 0 w 2880320"/>
              <a:gd name="connsiteY5" fmla="*/ 372041 h 2604290"/>
              <a:gd name="connsiteX0" fmla="*/ 2952328 w 2952328"/>
              <a:gd name="connsiteY0" fmla="*/ 2616292 h 2616292"/>
              <a:gd name="connsiteX1" fmla="*/ 1368152 w 2952328"/>
              <a:gd name="connsiteY1" fmla="*/ 2040227 h 2616292"/>
              <a:gd name="connsiteX2" fmla="*/ 1296144 w 2952328"/>
              <a:gd name="connsiteY2" fmla="*/ 1464163 h 2616292"/>
              <a:gd name="connsiteX3" fmla="*/ 1440160 w 2952328"/>
              <a:gd name="connsiteY3" fmla="*/ 312035 h 2616292"/>
              <a:gd name="connsiteX4" fmla="*/ 360040 w 2952328"/>
              <a:gd name="connsiteY4" fmla="*/ 24003 h 2616292"/>
              <a:gd name="connsiteX5" fmla="*/ 0 w 2952328"/>
              <a:gd name="connsiteY5" fmla="*/ 456051 h 2616292"/>
              <a:gd name="connsiteX0" fmla="*/ 2952328 w 2952328"/>
              <a:gd name="connsiteY0" fmla="*/ 2832316 h 2832316"/>
              <a:gd name="connsiteX1" fmla="*/ 1368152 w 2952328"/>
              <a:gd name="connsiteY1" fmla="*/ 2256251 h 2832316"/>
              <a:gd name="connsiteX2" fmla="*/ 1296144 w 2952328"/>
              <a:gd name="connsiteY2" fmla="*/ 1680187 h 2832316"/>
              <a:gd name="connsiteX3" fmla="*/ 1152128 w 2952328"/>
              <a:gd name="connsiteY3" fmla="*/ 240027 h 2832316"/>
              <a:gd name="connsiteX4" fmla="*/ 360040 w 2952328"/>
              <a:gd name="connsiteY4" fmla="*/ 240027 h 2832316"/>
              <a:gd name="connsiteX5" fmla="*/ 0 w 2952328"/>
              <a:gd name="connsiteY5" fmla="*/ 672075 h 2832316"/>
              <a:gd name="connsiteX0" fmla="*/ 2952328 w 2952328"/>
              <a:gd name="connsiteY0" fmla="*/ 2832316 h 2832316"/>
              <a:gd name="connsiteX1" fmla="*/ 1368152 w 2952328"/>
              <a:gd name="connsiteY1" fmla="*/ 2256251 h 2832316"/>
              <a:gd name="connsiteX2" fmla="*/ 1368152 w 2952328"/>
              <a:gd name="connsiteY2" fmla="*/ 1680187 h 2832316"/>
              <a:gd name="connsiteX3" fmla="*/ 1152128 w 2952328"/>
              <a:gd name="connsiteY3" fmla="*/ 240027 h 2832316"/>
              <a:gd name="connsiteX4" fmla="*/ 360040 w 2952328"/>
              <a:gd name="connsiteY4" fmla="*/ 240027 h 2832316"/>
              <a:gd name="connsiteX5" fmla="*/ 0 w 2952328"/>
              <a:gd name="connsiteY5" fmla="*/ 672075 h 2832316"/>
              <a:gd name="connsiteX0" fmla="*/ 2952328 w 2952328"/>
              <a:gd name="connsiteY0" fmla="*/ 2832316 h 2832316"/>
              <a:gd name="connsiteX1" fmla="*/ 1368152 w 2952328"/>
              <a:gd name="connsiteY1" fmla="*/ 2256251 h 2832316"/>
              <a:gd name="connsiteX2" fmla="*/ 1080120 w 2952328"/>
              <a:gd name="connsiteY2" fmla="*/ 1680187 h 2832316"/>
              <a:gd name="connsiteX3" fmla="*/ 1152128 w 2952328"/>
              <a:gd name="connsiteY3" fmla="*/ 240027 h 2832316"/>
              <a:gd name="connsiteX4" fmla="*/ 360040 w 2952328"/>
              <a:gd name="connsiteY4" fmla="*/ 240027 h 2832316"/>
              <a:gd name="connsiteX5" fmla="*/ 0 w 2952328"/>
              <a:gd name="connsiteY5" fmla="*/ 672075 h 2832316"/>
              <a:gd name="connsiteX0" fmla="*/ 2952328 w 2952328"/>
              <a:gd name="connsiteY0" fmla="*/ 2712302 h 2712302"/>
              <a:gd name="connsiteX1" fmla="*/ 1368152 w 2952328"/>
              <a:gd name="connsiteY1" fmla="*/ 2136237 h 2712302"/>
              <a:gd name="connsiteX2" fmla="*/ 1080120 w 2952328"/>
              <a:gd name="connsiteY2" fmla="*/ 1560173 h 2712302"/>
              <a:gd name="connsiteX3" fmla="*/ 432048 w 2952328"/>
              <a:gd name="connsiteY3" fmla="*/ 1272141 h 2712302"/>
              <a:gd name="connsiteX4" fmla="*/ 360040 w 2952328"/>
              <a:gd name="connsiteY4" fmla="*/ 120013 h 2712302"/>
              <a:gd name="connsiteX5" fmla="*/ 0 w 2952328"/>
              <a:gd name="connsiteY5" fmla="*/ 552061 h 2712302"/>
              <a:gd name="connsiteX0" fmla="*/ 2952328 w 2952328"/>
              <a:gd name="connsiteY0" fmla="*/ 2337471 h 2337471"/>
              <a:gd name="connsiteX1" fmla="*/ 1368152 w 2952328"/>
              <a:gd name="connsiteY1" fmla="*/ 1761406 h 2337471"/>
              <a:gd name="connsiteX2" fmla="*/ 1080120 w 2952328"/>
              <a:gd name="connsiteY2" fmla="*/ 1185342 h 2337471"/>
              <a:gd name="connsiteX3" fmla="*/ 432048 w 2952328"/>
              <a:gd name="connsiteY3" fmla="*/ 897310 h 2337471"/>
              <a:gd name="connsiteX4" fmla="*/ 144016 w 2952328"/>
              <a:gd name="connsiteY4" fmla="*/ 609278 h 2337471"/>
              <a:gd name="connsiteX5" fmla="*/ 0 w 2952328"/>
              <a:gd name="connsiteY5" fmla="*/ 177230 h 2337471"/>
              <a:gd name="connsiteX0" fmla="*/ 2952328 w 2952328"/>
              <a:gd name="connsiteY0" fmla="*/ 2160241 h 2160241"/>
              <a:gd name="connsiteX1" fmla="*/ 1368152 w 2952328"/>
              <a:gd name="connsiteY1" fmla="*/ 1584176 h 2160241"/>
              <a:gd name="connsiteX2" fmla="*/ 1080120 w 2952328"/>
              <a:gd name="connsiteY2" fmla="*/ 1008112 h 2160241"/>
              <a:gd name="connsiteX3" fmla="*/ 432048 w 2952328"/>
              <a:gd name="connsiteY3" fmla="*/ 720080 h 2160241"/>
              <a:gd name="connsiteX4" fmla="*/ 144016 w 2952328"/>
              <a:gd name="connsiteY4" fmla="*/ 432048 h 2160241"/>
              <a:gd name="connsiteX5" fmla="*/ 0 w 2952328"/>
              <a:gd name="connsiteY5" fmla="*/ 0 h 2160241"/>
              <a:gd name="connsiteX0" fmla="*/ 2856317 w 2856317"/>
              <a:gd name="connsiteY0" fmla="*/ 2016225 h 2016225"/>
              <a:gd name="connsiteX1" fmla="*/ 1272141 w 2856317"/>
              <a:gd name="connsiteY1" fmla="*/ 1440160 h 2016225"/>
              <a:gd name="connsiteX2" fmla="*/ 984109 w 2856317"/>
              <a:gd name="connsiteY2" fmla="*/ 864096 h 2016225"/>
              <a:gd name="connsiteX3" fmla="*/ 336037 w 2856317"/>
              <a:gd name="connsiteY3" fmla="*/ 576064 h 2016225"/>
              <a:gd name="connsiteX4" fmla="*/ 48005 w 2856317"/>
              <a:gd name="connsiteY4" fmla="*/ 288032 h 2016225"/>
              <a:gd name="connsiteX5" fmla="*/ 48005 w 2856317"/>
              <a:gd name="connsiteY5" fmla="*/ 0 h 2016225"/>
              <a:gd name="connsiteX0" fmla="*/ 2808312 w 2808312"/>
              <a:gd name="connsiteY0" fmla="*/ 2016225 h 2016225"/>
              <a:gd name="connsiteX1" fmla="*/ 1224136 w 2808312"/>
              <a:gd name="connsiteY1" fmla="*/ 1440160 h 2016225"/>
              <a:gd name="connsiteX2" fmla="*/ 936104 w 2808312"/>
              <a:gd name="connsiteY2" fmla="*/ 864096 h 2016225"/>
              <a:gd name="connsiteX3" fmla="*/ 288032 w 2808312"/>
              <a:gd name="connsiteY3" fmla="*/ 576064 h 2016225"/>
              <a:gd name="connsiteX4" fmla="*/ 216024 w 2808312"/>
              <a:gd name="connsiteY4" fmla="*/ 360040 h 2016225"/>
              <a:gd name="connsiteX5" fmla="*/ 0 w 2808312"/>
              <a:gd name="connsiteY5" fmla="*/ 0 h 2016225"/>
              <a:gd name="connsiteX0" fmla="*/ 2808312 w 2808312"/>
              <a:gd name="connsiteY0" fmla="*/ 2016225 h 2016225"/>
              <a:gd name="connsiteX1" fmla="*/ 1224136 w 2808312"/>
              <a:gd name="connsiteY1" fmla="*/ 1440160 h 2016225"/>
              <a:gd name="connsiteX2" fmla="*/ 936104 w 2808312"/>
              <a:gd name="connsiteY2" fmla="*/ 864096 h 2016225"/>
              <a:gd name="connsiteX3" fmla="*/ 216023 w 2808312"/>
              <a:gd name="connsiteY3" fmla="*/ 720080 h 2016225"/>
              <a:gd name="connsiteX4" fmla="*/ 216024 w 2808312"/>
              <a:gd name="connsiteY4" fmla="*/ 360040 h 2016225"/>
              <a:gd name="connsiteX5" fmla="*/ 0 w 2808312"/>
              <a:gd name="connsiteY5" fmla="*/ 0 h 2016225"/>
              <a:gd name="connsiteX0" fmla="*/ 2808312 w 2808312"/>
              <a:gd name="connsiteY0" fmla="*/ 2016225 h 2016225"/>
              <a:gd name="connsiteX1" fmla="*/ 1224136 w 2808312"/>
              <a:gd name="connsiteY1" fmla="*/ 1440160 h 2016225"/>
              <a:gd name="connsiteX2" fmla="*/ 720079 w 2808312"/>
              <a:gd name="connsiteY2" fmla="*/ 1080120 h 2016225"/>
              <a:gd name="connsiteX3" fmla="*/ 216023 w 2808312"/>
              <a:gd name="connsiteY3" fmla="*/ 720080 h 2016225"/>
              <a:gd name="connsiteX4" fmla="*/ 216024 w 2808312"/>
              <a:gd name="connsiteY4" fmla="*/ 360040 h 2016225"/>
              <a:gd name="connsiteX5" fmla="*/ 0 w 2808312"/>
              <a:gd name="connsiteY5" fmla="*/ 0 h 201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312" h="2016225">
                <a:moveTo>
                  <a:pt x="2808312" y="2016225"/>
                </a:moveTo>
                <a:cubicBezTo>
                  <a:pt x="2637267" y="1918137"/>
                  <a:pt x="1620180" y="1572175"/>
                  <a:pt x="1224136" y="1440160"/>
                </a:cubicBezTo>
                <a:cubicBezTo>
                  <a:pt x="901385" y="1296205"/>
                  <a:pt x="888098" y="1200133"/>
                  <a:pt x="720079" y="1080120"/>
                </a:cubicBezTo>
                <a:cubicBezTo>
                  <a:pt x="552060" y="960107"/>
                  <a:pt x="300032" y="840093"/>
                  <a:pt x="216023" y="720080"/>
                </a:cubicBezTo>
                <a:cubicBezTo>
                  <a:pt x="132014" y="600067"/>
                  <a:pt x="252028" y="480053"/>
                  <a:pt x="216024" y="360040"/>
                </a:cubicBezTo>
                <a:cubicBezTo>
                  <a:pt x="180020" y="240027"/>
                  <a:pt x="8851" y="206896"/>
                  <a:pt x="0" y="0"/>
                </a:cubicBezTo>
              </a:path>
            </a:pathLst>
          </a:cu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4" name="Figura a mano libera 353"/>
          <p:cNvSpPr/>
          <p:nvPr/>
        </p:nvSpPr>
        <p:spPr>
          <a:xfrm>
            <a:off x="2195735" y="4653137"/>
            <a:ext cx="2736305" cy="1512168"/>
          </a:xfrm>
          <a:custGeom>
            <a:avLst/>
            <a:gdLst>
              <a:gd name="connsiteX0" fmla="*/ 0 w 719847"/>
              <a:gd name="connsiteY0" fmla="*/ 778213 h 778213"/>
              <a:gd name="connsiteX1" fmla="*/ 359924 w 719847"/>
              <a:gd name="connsiteY1" fmla="*/ 603115 h 778213"/>
              <a:gd name="connsiteX2" fmla="*/ 262647 w 719847"/>
              <a:gd name="connsiteY2" fmla="*/ 369651 h 778213"/>
              <a:gd name="connsiteX3" fmla="*/ 622570 w 719847"/>
              <a:gd name="connsiteY3" fmla="*/ 204281 h 778213"/>
              <a:gd name="connsiteX4" fmla="*/ 719847 w 719847"/>
              <a:gd name="connsiteY4" fmla="*/ 0 h 778213"/>
              <a:gd name="connsiteX0" fmla="*/ 0 w 719847"/>
              <a:gd name="connsiteY0" fmla="*/ 778213 h 778213"/>
              <a:gd name="connsiteX1" fmla="*/ 359924 w 719847"/>
              <a:gd name="connsiteY1" fmla="*/ 603115 h 778213"/>
              <a:gd name="connsiteX2" fmla="*/ 262647 w 719847"/>
              <a:gd name="connsiteY2" fmla="*/ 369651 h 778213"/>
              <a:gd name="connsiteX3" fmla="*/ 622570 w 719847"/>
              <a:gd name="connsiteY3" fmla="*/ 204281 h 778213"/>
              <a:gd name="connsiteX4" fmla="*/ 719847 w 719847"/>
              <a:gd name="connsiteY4" fmla="*/ 0 h 778213"/>
              <a:gd name="connsiteX0" fmla="*/ 19527 w 739374"/>
              <a:gd name="connsiteY0" fmla="*/ 778213 h 778213"/>
              <a:gd name="connsiteX1" fmla="*/ 59987 w 739374"/>
              <a:gd name="connsiteY1" fmla="*/ 723395 h 778213"/>
              <a:gd name="connsiteX2" fmla="*/ 379451 w 739374"/>
              <a:gd name="connsiteY2" fmla="*/ 603115 h 778213"/>
              <a:gd name="connsiteX3" fmla="*/ 282174 w 739374"/>
              <a:gd name="connsiteY3" fmla="*/ 369651 h 778213"/>
              <a:gd name="connsiteX4" fmla="*/ 642097 w 739374"/>
              <a:gd name="connsiteY4" fmla="*/ 204281 h 778213"/>
              <a:gd name="connsiteX5" fmla="*/ 739374 w 739374"/>
              <a:gd name="connsiteY5" fmla="*/ 0 h 778213"/>
              <a:gd name="connsiteX0" fmla="*/ 19527 w 739374"/>
              <a:gd name="connsiteY0" fmla="*/ 778213 h 778213"/>
              <a:gd name="connsiteX1" fmla="*/ 59987 w 739374"/>
              <a:gd name="connsiteY1" fmla="*/ 723395 h 778213"/>
              <a:gd name="connsiteX2" fmla="*/ 379451 w 739374"/>
              <a:gd name="connsiteY2" fmla="*/ 603115 h 778213"/>
              <a:gd name="connsiteX3" fmla="*/ 420027 w 739374"/>
              <a:gd name="connsiteY3" fmla="*/ 291347 h 778213"/>
              <a:gd name="connsiteX4" fmla="*/ 642097 w 739374"/>
              <a:gd name="connsiteY4" fmla="*/ 204281 h 778213"/>
              <a:gd name="connsiteX5" fmla="*/ 739374 w 739374"/>
              <a:gd name="connsiteY5" fmla="*/ 0 h 778213"/>
              <a:gd name="connsiteX0" fmla="*/ 0 w 1831515"/>
              <a:gd name="connsiteY0" fmla="*/ 1515483 h 1515483"/>
              <a:gd name="connsiteX1" fmla="*/ 1152128 w 1831515"/>
              <a:gd name="connsiteY1" fmla="*/ 723395 h 1515483"/>
              <a:gd name="connsiteX2" fmla="*/ 1471592 w 1831515"/>
              <a:gd name="connsiteY2" fmla="*/ 603115 h 1515483"/>
              <a:gd name="connsiteX3" fmla="*/ 1512168 w 1831515"/>
              <a:gd name="connsiteY3" fmla="*/ 291347 h 1515483"/>
              <a:gd name="connsiteX4" fmla="*/ 1734238 w 1831515"/>
              <a:gd name="connsiteY4" fmla="*/ 204281 h 1515483"/>
              <a:gd name="connsiteX5" fmla="*/ 1831515 w 1831515"/>
              <a:gd name="connsiteY5" fmla="*/ 0 h 1515483"/>
              <a:gd name="connsiteX0" fmla="*/ 0 w 1831515"/>
              <a:gd name="connsiteY0" fmla="*/ 1515483 h 1515483"/>
              <a:gd name="connsiteX1" fmla="*/ 648073 w 1831515"/>
              <a:gd name="connsiteY1" fmla="*/ 1155443 h 1515483"/>
              <a:gd name="connsiteX2" fmla="*/ 1471592 w 1831515"/>
              <a:gd name="connsiteY2" fmla="*/ 603115 h 1515483"/>
              <a:gd name="connsiteX3" fmla="*/ 1512168 w 1831515"/>
              <a:gd name="connsiteY3" fmla="*/ 291347 h 1515483"/>
              <a:gd name="connsiteX4" fmla="*/ 1734238 w 1831515"/>
              <a:gd name="connsiteY4" fmla="*/ 204281 h 1515483"/>
              <a:gd name="connsiteX5" fmla="*/ 1831515 w 1831515"/>
              <a:gd name="connsiteY5" fmla="*/ 0 h 1515483"/>
              <a:gd name="connsiteX0" fmla="*/ 0 w 1831515"/>
              <a:gd name="connsiteY0" fmla="*/ 1515483 h 1515483"/>
              <a:gd name="connsiteX1" fmla="*/ 648073 w 1831515"/>
              <a:gd name="connsiteY1" fmla="*/ 1155443 h 1515483"/>
              <a:gd name="connsiteX2" fmla="*/ 1080121 w 1831515"/>
              <a:gd name="connsiteY2" fmla="*/ 867411 h 1515483"/>
              <a:gd name="connsiteX3" fmla="*/ 1512168 w 1831515"/>
              <a:gd name="connsiteY3" fmla="*/ 291347 h 1515483"/>
              <a:gd name="connsiteX4" fmla="*/ 1734238 w 1831515"/>
              <a:gd name="connsiteY4" fmla="*/ 204281 h 1515483"/>
              <a:gd name="connsiteX5" fmla="*/ 1831515 w 1831515"/>
              <a:gd name="connsiteY5" fmla="*/ 0 h 1515483"/>
              <a:gd name="connsiteX0" fmla="*/ 0 w 1831515"/>
              <a:gd name="connsiteY0" fmla="*/ 1515483 h 1515483"/>
              <a:gd name="connsiteX1" fmla="*/ 648073 w 1831515"/>
              <a:gd name="connsiteY1" fmla="*/ 1155443 h 1515483"/>
              <a:gd name="connsiteX2" fmla="*/ 1080121 w 1831515"/>
              <a:gd name="connsiteY2" fmla="*/ 867411 h 1515483"/>
              <a:gd name="connsiteX3" fmla="*/ 1296145 w 1831515"/>
              <a:gd name="connsiteY3" fmla="*/ 507371 h 1515483"/>
              <a:gd name="connsiteX4" fmla="*/ 1734238 w 1831515"/>
              <a:gd name="connsiteY4" fmla="*/ 204281 h 1515483"/>
              <a:gd name="connsiteX5" fmla="*/ 1831515 w 1831515"/>
              <a:gd name="connsiteY5" fmla="*/ 0 h 1515483"/>
              <a:gd name="connsiteX0" fmla="*/ 0 w 2736305"/>
              <a:gd name="connsiteY0" fmla="*/ 1512168 h 1512168"/>
              <a:gd name="connsiteX1" fmla="*/ 648073 w 2736305"/>
              <a:gd name="connsiteY1" fmla="*/ 1152128 h 1512168"/>
              <a:gd name="connsiteX2" fmla="*/ 1080121 w 2736305"/>
              <a:gd name="connsiteY2" fmla="*/ 864096 h 1512168"/>
              <a:gd name="connsiteX3" fmla="*/ 1296145 w 2736305"/>
              <a:gd name="connsiteY3" fmla="*/ 504056 h 1512168"/>
              <a:gd name="connsiteX4" fmla="*/ 1734238 w 2736305"/>
              <a:gd name="connsiteY4" fmla="*/ 200966 h 1512168"/>
              <a:gd name="connsiteX5" fmla="*/ 2736305 w 2736305"/>
              <a:gd name="connsiteY5" fmla="*/ 0 h 1512168"/>
              <a:gd name="connsiteX0" fmla="*/ 0 w 2736305"/>
              <a:gd name="connsiteY0" fmla="*/ 1512168 h 1512168"/>
              <a:gd name="connsiteX1" fmla="*/ 648073 w 2736305"/>
              <a:gd name="connsiteY1" fmla="*/ 1152128 h 1512168"/>
              <a:gd name="connsiteX2" fmla="*/ 1080121 w 2736305"/>
              <a:gd name="connsiteY2" fmla="*/ 864096 h 1512168"/>
              <a:gd name="connsiteX3" fmla="*/ 1296145 w 2736305"/>
              <a:gd name="connsiteY3" fmla="*/ 504056 h 1512168"/>
              <a:gd name="connsiteX4" fmla="*/ 2016225 w 2736305"/>
              <a:gd name="connsiteY4" fmla="*/ 432047 h 1512168"/>
              <a:gd name="connsiteX5" fmla="*/ 2736305 w 2736305"/>
              <a:gd name="connsiteY5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305" h="1512168">
                <a:moveTo>
                  <a:pt x="0" y="1512168"/>
                </a:moveTo>
                <a:cubicBezTo>
                  <a:pt x="1621" y="1512168"/>
                  <a:pt x="468053" y="1260140"/>
                  <a:pt x="648073" y="1152128"/>
                </a:cubicBezTo>
                <a:cubicBezTo>
                  <a:pt x="828093" y="1044116"/>
                  <a:pt x="972109" y="972108"/>
                  <a:pt x="1080121" y="864096"/>
                </a:cubicBezTo>
                <a:cubicBezTo>
                  <a:pt x="1188133" y="756084"/>
                  <a:pt x="1140128" y="576064"/>
                  <a:pt x="1296145" y="504056"/>
                </a:cubicBezTo>
                <a:cubicBezTo>
                  <a:pt x="1452162" y="432048"/>
                  <a:pt x="1776198" y="516056"/>
                  <a:pt x="2016225" y="432047"/>
                </a:cubicBezTo>
                <a:cubicBezTo>
                  <a:pt x="2256252" y="348038"/>
                  <a:pt x="2725766" y="71336"/>
                  <a:pt x="2736305" y="0"/>
                </a:cubicBezTo>
              </a:path>
            </a:pathLst>
          </a:custGeom>
          <a:ln w="7620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99" name="Group 29"/>
          <p:cNvGrpSpPr>
            <a:grpSpLocks noChangeAspect="1"/>
          </p:cNvGrpSpPr>
          <p:nvPr/>
        </p:nvGrpSpPr>
        <p:grpSpPr bwMode="auto">
          <a:xfrm>
            <a:off x="4631265" y="4149716"/>
            <a:ext cx="1165900" cy="645186"/>
            <a:chOff x="1680" y="913"/>
            <a:chExt cx="576" cy="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03" name="Group 30"/>
            <p:cNvGrpSpPr>
              <a:grpSpLocks noChangeAspect="1"/>
            </p:cNvGrpSpPr>
            <p:nvPr/>
          </p:nvGrpSpPr>
          <p:grpSpPr bwMode="auto">
            <a:xfrm>
              <a:off x="1680" y="913"/>
              <a:ext cx="576" cy="317"/>
              <a:chOff x="3313" y="2161"/>
              <a:chExt cx="960" cy="528"/>
            </a:xfrm>
          </p:grpSpPr>
          <p:sp>
            <p:nvSpPr>
              <p:cNvPr id="40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3" y="2161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00B050"/>
              </a:solidFill>
              <a:ln w="9525">
                <a:solidFill>
                  <a:srgbClr val="75FF78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0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40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41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0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40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0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60" name="Gruppo 359"/>
          <p:cNvGrpSpPr/>
          <p:nvPr/>
        </p:nvGrpSpPr>
        <p:grpSpPr>
          <a:xfrm>
            <a:off x="245665" y="5705417"/>
            <a:ext cx="2043113" cy="963943"/>
            <a:chOff x="245665" y="5705417"/>
            <a:chExt cx="2043113" cy="963943"/>
          </a:xfrm>
        </p:grpSpPr>
        <p:grpSp>
          <p:nvGrpSpPr>
            <p:cNvPr id="139" name="Group 20"/>
            <p:cNvGrpSpPr>
              <a:grpSpLocks noChangeAspect="1"/>
            </p:cNvGrpSpPr>
            <p:nvPr/>
          </p:nvGrpSpPr>
          <p:grpSpPr bwMode="auto">
            <a:xfrm flipH="1">
              <a:off x="245665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rgbClr val="B5FFB5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rgbClr val="00B050">
                  <a:alpha val="40000"/>
                </a:srgbClr>
              </a:glow>
            </a:effectLst>
          </p:grpSpPr>
          <p:sp>
            <p:nvSpPr>
              <p:cNvPr id="140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1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5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7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8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9" name="CasellaDiTesto 148"/>
            <p:cNvSpPr txBox="1"/>
            <p:nvPr/>
          </p:nvSpPr>
          <p:spPr>
            <a:xfrm>
              <a:off x="418046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>
                  <a:latin typeface="+mj-lt"/>
                </a:rPr>
                <a:t>Customer</a:t>
              </a:r>
            </a:p>
            <a:p>
              <a:pPr algn="ctr"/>
              <a:r>
                <a:rPr lang="it-IT" sz="2000" b="1">
                  <a:latin typeface="+mj-lt"/>
                </a:rPr>
                <a:t>site</a:t>
              </a:r>
            </a:p>
          </p:txBody>
        </p:sp>
      </p:grpSp>
      <p:grpSp>
        <p:nvGrpSpPr>
          <p:cNvPr id="452" name="Gruppo 451"/>
          <p:cNvGrpSpPr/>
          <p:nvPr/>
        </p:nvGrpSpPr>
        <p:grpSpPr>
          <a:xfrm>
            <a:off x="1475656" y="4797152"/>
            <a:ext cx="1770559" cy="1151264"/>
            <a:chOff x="1475656" y="4797152"/>
            <a:chExt cx="1770559" cy="1151264"/>
          </a:xfrm>
        </p:grpSpPr>
        <p:cxnSp>
          <p:nvCxnSpPr>
            <p:cNvPr id="196" name="Connettore 1 195"/>
            <p:cNvCxnSpPr>
              <a:endCxn id="176" idx="0"/>
            </p:cNvCxnSpPr>
            <p:nvPr/>
          </p:nvCxnSpPr>
          <p:spPr>
            <a:xfrm flipV="1">
              <a:off x="1979712" y="5046390"/>
              <a:ext cx="813272" cy="61485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29"/>
            <p:cNvGrpSpPr>
              <a:grpSpLocks noChangeAspect="1"/>
            </p:cNvGrpSpPr>
            <p:nvPr/>
          </p:nvGrpSpPr>
          <p:grpSpPr bwMode="auto">
            <a:xfrm>
              <a:off x="2339752" y="4797152"/>
              <a:ext cx="906463" cy="503192"/>
              <a:chOff x="1680" y="912"/>
              <a:chExt cx="576" cy="320"/>
            </a:xfrm>
          </p:grpSpPr>
          <p:grpSp>
            <p:nvGrpSpPr>
              <p:cNvPr id="174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176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177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178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188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9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0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1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2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3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4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95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9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180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1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2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3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4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6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7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175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PE  </a:t>
                </a:r>
              </a:p>
            </p:txBody>
          </p:sp>
        </p:grpSp>
        <p:grpSp>
          <p:nvGrpSpPr>
            <p:cNvPr id="150" name="Group 29"/>
            <p:cNvGrpSpPr>
              <a:grpSpLocks noChangeAspect="1"/>
            </p:cNvGrpSpPr>
            <p:nvPr/>
          </p:nvGrpSpPr>
          <p:grpSpPr bwMode="auto">
            <a:xfrm>
              <a:off x="1475656" y="5445224"/>
              <a:ext cx="906463" cy="503192"/>
              <a:chOff x="1680" y="912"/>
              <a:chExt cx="576" cy="320"/>
            </a:xfrm>
          </p:grpSpPr>
          <p:grpSp>
            <p:nvGrpSpPr>
              <p:cNvPr id="151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153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154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155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165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6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7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8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9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0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1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2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56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157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58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59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0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1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2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3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4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152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CE  </a:t>
                </a:r>
              </a:p>
            </p:txBody>
          </p:sp>
        </p:grpSp>
      </p:grpSp>
      <p:grpSp>
        <p:nvGrpSpPr>
          <p:cNvPr id="356" name="Gruppo 355"/>
          <p:cNvGrpSpPr/>
          <p:nvPr/>
        </p:nvGrpSpPr>
        <p:grpSpPr>
          <a:xfrm>
            <a:off x="6633343" y="5705417"/>
            <a:ext cx="2043113" cy="963943"/>
            <a:chOff x="6633343" y="5705417"/>
            <a:chExt cx="2043113" cy="963943"/>
          </a:xfrm>
        </p:grpSpPr>
        <p:grpSp>
          <p:nvGrpSpPr>
            <p:cNvPr id="285" name="Group 20"/>
            <p:cNvGrpSpPr>
              <a:grpSpLocks noChangeAspect="1"/>
            </p:cNvGrpSpPr>
            <p:nvPr/>
          </p:nvGrpSpPr>
          <p:grpSpPr bwMode="auto">
            <a:xfrm flipH="1">
              <a:off x="6633343" y="5705417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86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7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8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9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0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1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2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3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4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95" name="CasellaDiTesto 294"/>
            <p:cNvSpPr txBox="1"/>
            <p:nvPr/>
          </p:nvSpPr>
          <p:spPr>
            <a:xfrm>
              <a:off x="6805724" y="5849433"/>
              <a:ext cx="1568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>
                  <a:latin typeface="+mj-lt"/>
                </a:rPr>
                <a:t>Customer</a:t>
              </a:r>
            </a:p>
            <a:p>
              <a:pPr algn="ctr"/>
              <a:r>
                <a:rPr lang="it-IT" sz="2000" b="1">
                  <a:latin typeface="+mj-lt"/>
                </a:rPr>
                <a:t>site</a:t>
              </a:r>
            </a:p>
          </p:txBody>
        </p:sp>
      </p:grpSp>
      <p:grpSp>
        <p:nvGrpSpPr>
          <p:cNvPr id="457" name="Gruppo 456"/>
          <p:cNvGrpSpPr/>
          <p:nvPr/>
        </p:nvGrpSpPr>
        <p:grpSpPr>
          <a:xfrm>
            <a:off x="5364088" y="4581128"/>
            <a:ext cx="2130599" cy="1346080"/>
            <a:chOff x="5364088" y="4581128"/>
            <a:chExt cx="2130599" cy="1346080"/>
          </a:xfrm>
        </p:grpSpPr>
        <p:cxnSp>
          <p:nvCxnSpPr>
            <p:cNvPr id="342" name="Connettore 1 341"/>
            <p:cNvCxnSpPr/>
            <p:nvPr/>
          </p:nvCxnSpPr>
          <p:spPr>
            <a:xfrm>
              <a:off x="5796136" y="5229200"/>
              <a:ext cx="1296144" cy="3600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" name="Group 29"/>
            <p:cNvGrpSpPr>
              <a:grpSpLocks noChangeAspect="1"/>
            </p:cNvGrpSpPr>
            <p:nvPr/>
          </p:nvGrpSpPr>
          <p:grpSpPr bwMode="auto">
            <a:xfrm>
              <a:off x="5364088" y="4941168"/>
              <a:ext cx="906463" cy="503192"/>
              <a:chOff x="1680" y="912"/>
              <a:chExt cx="576" cy="320"/>
            </a:xfrm>
          </p:grpSpPr>
          <p:grpSp>
            <p:nvGrpSpPr>
              <p:cNvPr id="320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322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323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324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334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5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6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7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8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9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40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41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25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326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27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28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29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0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1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2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33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321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PE  </a:t>
                </a:r>
              </a:p>
            </p:txBody>
          </p:sp>
        </p:grpSp>
        <p:cxnSp>
          <p:nvCxnSpPr>
            <p:cNvPr id="379" name="Connettore 1 378"/>
            <p:cNvCxnSpPr/>
            <p:nvPr/>
          </p:nvCxnSpPr>
          <p:spPr>
            <a:xfrm flipH="1" flipV="1">
              <a:off x="6516216" y="4581128"/>
              <a:ext cx="576064" cy="9361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6" name="Group 29"/>
            <p:cNvGrpSpPr>
              <a:grpSpLocks noChangeAspect="1"/>
            </p:cNvGrpSpPr>
            <p:nvPr/>
          </p:nvGrpSpPr>
          <p:grpSpPr bwMode="auto">
            <a:xfrm>
              <a:off x="6588224" y="5424016"/>
              <a:ext cx="906463" cy="503192"/>
              <a:chOff x="1680" y="912"/>
              <a:chExt cx="576" cy="320"/>
            </a:xfrm>
          </p:grpSpPr>
          <p:grpSp>
            <p:nvGrpSpPr>
              <p:cNvPr id="297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299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300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301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311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2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3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4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5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6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7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8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02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303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4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5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6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7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8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9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0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298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CE  </a:t>
                </a:r>
              </a:p>
            </p:txBody>
          </p:sp>
        </p:grpSp>
      </p:grpSp>
      <p:grpSp>
        <p:nvGrpSpPr>
          <p:cNvPr id="456" name="Gruppo 455"/>
          <p:cNvGrpSpPr/>
          <p:nvPr/>
        </p:nvGrpSpPr>
        <p:grpSpPr>
          <a:xfrm>
            <a:off x="6012160" y="3789040"/>
            <a:ext cx="1986583" cy="935240"/>
            <a:chOff x="6012160" y="3789040"/>
            <a:chExt cx="1986583" cy="935240"/>
          </a:xfrm>
        </p:grpSpPr>
        <p:cxnSp>
          <p:nvCxnSpPr>
            <p:cNvPr id="280" name="Connettore 1 279"/>
            <p:cNvCxnSpPr>
              <a:endCxn id="237" idx="0"/>
            </p:cNvCxnSpPr>
            <p:nvPr/>
          </p:nvCxnSpPr>
          <p:spPr>
            <a:xfrm flipV="1">
              <a:off x="6516216" y="4038278"/>
              <a:ext cx="1029296" cy="43762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7" name="Group 29"/>
            <p:cNvGrpSpPr>
              <a:grpSpLocks noChangeAspect="1"/>
            </p:cNvGrpSpPr>
            <p:nvPr/>
          </p:nvGrpSpPr>
          <p:grpSpPr bwMode="auto">
            <a:xfrm>
              <a:off x="6012160" y="4221088"/>
              <a:ext cx="906463" cy="503192"/>
              <a:chOff x="1680" y="912"/>
              <a:chExt cx="576" cy="320"/>
            </a:xfrm>
          </p:grpSpPr>
          <p:grpSp>
            <p:nvGrpSpPr>
              <p:cNvPr id="258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260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261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262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272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3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4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5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6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7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8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9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63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264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5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6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7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8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9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0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1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259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PE  </a:t>
                </a:r>
              </a:p>
            </p:txBody>
          </p:sp>
        </p:grpSp>
        <p:grpSp>
          <p:nvGrpSpPr>
            <p:cNvPr id="234" name="Group 29"/>
            <p:cNvGrpSpPr>
              <a:grpSpLocks noChangeAspect="1"/>
            </p:cNvGrpSpPr>
            <p:nvPr/>
          </p:nvGrpSpPr>
          <p:grpSpPr bwMode="auto">
            <a:xfrm>
              <a:off x="7092280" y="3789040"/>
              <a:ext cx="906463" cy="503192"/>
              <a:chOff x="1680" y="912"/>
              <a:chExt cx="576" cy="320"/>
            </a:xfrm>
          </p:grpSpPr>
          <p:grpSp>
            <p:nvGrpSpPr>
              <p:cNvPr id="235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237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238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239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249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0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1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2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3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4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5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6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40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241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2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3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4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5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6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7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8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236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CE  </a:t>
                </a:r>
              </a:p>
            </p:txBody>
          </p:sp>
        </p:grpSp>
      </p:grpSp>
      <p:grpSp>
        <p:nvGrpSpPr>
          <p:cNvPr id="455" name="Gruppo 454"/>
          <p:cNvGrpSpPr/>
          <p:nvPr/>
        </p:nvGrpSpPr>
        <p:grpSpPr>
          <a:xfrm>
            <a:off x="4025577" y="2060848"/>
            <a:ext cx="1668910" cy="1296144"/>
            <a:chOff x="4025577" y="2060848"/>
            <a:chExt cx="1668910" cy="1296144"/>
          </a:xfrm>
        </p:grpSpPr>
        <p:cxnSp>
          <p:nvCxnSpPr>
            <p:cNvPr id="282" name="Connettore 1 281"/>
            <p:cNvCxnSpPr/>
            <p:nvPr/>
          </p:nvCxnSpPr>
          <p:spPr>
            <a:xfrm flipV="1">
              <a:off x="4499992" y="2348880"/>
              <a:ext cx="792088" cy="7200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29"/>
            <p:cNvGrpSpPr>
              <a:grpSpLocks noChangeAspect="1"/>
            </p:cNvGrpSpPr>
            <p:nvPr/>
          </p:nvGrpSpPr>
          <p:grpSpPr bwMode="auto">
            <a:xfrm>
              <a:off x="4025577" y="2853800"/>
              <a:ext cx="906463" cy="503192"/>
              <a:chOff x="1680" y="912"/>
              <a:chExt cx="576" cy="320"/>
            </a:xfrm>
          </p:grpSpPr>
          <p:grpSp>
            <p:nvGrpSpPr>
              <p:cNvPr id="200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202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203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204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214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5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6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7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8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9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20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21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05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206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07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08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09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0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1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2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3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201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PE  </a:t>
                </a:r>
              </a:p>
            </p:txBody>
          </p:sp>
        </p:grpSp>
        <p:grpSp>
          <p:nvGrpSpPr>
            <p:cNvPr id="115" name="Group 29"/>
            <p:cNvGrpSpPr>
              <a:grpSpLocks noChangeAspect="1"/>
            </p:cNvGrpSpPr>
            <p:nvPr/>
          </p:nvGrpSpPr>
          <p:grpSpPr bwMode="auto">
            <a:xfrm>
              <a:off x="4788024" y="2060848"/>
              <a:ext cx="906463" cy="503192"/>
              <a:chOff x="1680" y="912"/>
              <a:chExt cx="576" cy="320"/>
            </a:xfrm>
          </p:grpSpPr>
          <p:grpSp>
            <p:nvGrpSpPr>
              <p:cNvPr id="116" name="Group 30"/>
              <p:cNvGrpSpPr>
                <a:grpSpLocks noChangeAspect="1"/>
              </p:cNvGrpSpPr>
              <p:nvPr/>
            </p:nvGrpSpPr>
            <p:grpSpPr bwMode="auto">
              <a:xfrm>
                <a:off x="1680" y="912"/>
                <a:ext cx="576" cy="317"/>
                <a:chOff x="3312" y="2160"/>
                <a:chExt cx="960" cy="528"/>
              </a:xfrm>
            </p:grpSpPr>
            <p:sp>
              <p:nvSpPr>
                <p:cNvPr id="118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12" y="2160"/>
                  <a:ext cx="960" cy="52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5000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819FFF"/>
                  </a:solidFill>
                  <a:round/>
                  <a:headEnd/>
                  <a:tailEnd/>
                </a:ln>
                <a:effectLst/>
              </p:spPr>
              <p:txBody>
                <a:bodyPr wrap="none" lIns="73025" tIns="36512" rIns="73025" bIns="36512" anchor="ctr"/>
                <a:lstStyle/>
                <a:p>
                  <a:endParaRPr lang="it-IT"/>
                </a:p>
              </p:txBody>
            </p:sp>
            <p:grpSp>
              <p:nvGrpSpPr>
                <p:cNvPr id="119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3488" y="2193"/>
                  <a:ext cx="599" cy="207"/>
                  <a:chOff x="422" y="1632"/>
                  <a:chExt cx="829" cy="298"/>
                </a:xfrm>
              </p:grpSpPr>
              <p:grpSp>
                <p:nvGrpSpPr>
                  <p:cNvPr id="120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2" y="1632"/>
                    <a:ext cx="822" cy="291"/>
                    <a:chOff x="422" y="1632"/>
                    <a:chExt cx="822" cy="291"/>
                  </a:xfrm>
                </p:grpSpPr>
                <p:sp>
                  <p:nvSpPr>
                    <p:cNvPr id="130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1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4" y="0"/>
                        </a:cxn>
                        <a:cxn ang="0">
                          <a:pos x="196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4" y="0"/>
                          </a:lnTo>
                          <a:lnTo>
                            <a:pt x="196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2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3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2" y="1785"/>
                      <a:ext cx="393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5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2"/>
                        </a:cxn>
                        <a:cxn ang="0">
                          <a:pos x="305" y="132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2">
                          <a:moveTo>
                            <a:pt x="393" y="28"/>
                          </a:moveTo>
                          <a:lnTo>
                            <a:pt x="305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2"/>
                          </a:lnTo>
                          <a:lnTo>
                            <a:pt x="305" y="132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4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5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" y="1632"/>
                      <a:ext cx="392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2" y="56"/>
                        </a:cxn>
                        <a:cxn ang="0">
                          <a:pos x="341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2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2" y="56"/>
                          </a:lnTo>
                          <a:lnTo>
                            <a:pt x="341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6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7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6" y="1799"/>
                      <a:ext cx="39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97"/>
                        </a:cxn>
                        <a:cxn ang="0">
                          <a:pos x="306" y="124"/>
                        </a:cxn>
                        <a:cxn ang="0">
                          <a:pos x="102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6" y="0"/>
                        </a:cxn>
                        <a:cxn ang="0">
                          <a:pos x="197" y="21"/>
                        </a:cxn>
                        <a:cxn ang="0">
                          <a:pos x="393" y="97"/>
                        </a:cxn>
                      </a:cxnLst>
                      <a:rect l="0" t="0" r="r" b="b"/>
                      <a:pathLst>
                        <a:path w="393" h="124">
                          <a:moveTo>
                            <a:pt x="393" y="97"/>
                          </a:moveTo>
                          <a:lnTo>
                            <a:pt x="306" y="124"/>
                          </a:lnTo>
                          <a:lnTo>
                            <a:pt x="102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6" y="0"/>
                          </a:lnTo>
                          <a:lnTo>
                            <a:pt x="197" y="21"/>
                          </a:lnTo>
                          <a:lnTo>
                            <a:pt x="393" y="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21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29" y="1639"/>
                    <a:ext cx="822" cy="291"/>
                    <a:chOff x="429" y="1639"/>
                    <a:chExt cx="822" cy="291"/>
                  </a:xfrm>
                </p:grpSpPr>
                <p:sp>
                  <p:nvSpPr>
                    <p:cNvPr id="122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3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8" y="1646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87" y="125"/>
                        </a:cxn>
                        <a:cxn ang="0">
                          <a:pos x="298" y="42"/>
                        </a:cxn>
                        <a:cxn ang="0">
                          <a:pos x="393" y="70"/>
                        </a:cxn>
                        <a:cxn ang="0">
                          <a:pos x="342" y="0"/>
                        </a:cxn>
                        <a:cxn ang="0">
                          <a:pos x="95" y="0"/>
                        </a:cxn>
                        <a:cxn ang="0">
                          <a:pos x="197" y="21"/>
                        </a:cxn>
                        <a:cxn ang="0">
                          <a:pos x="0" y="97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97"/>
                          </a:moveTo>
                          <a:lnTo>
                            <a:pt x="87" y="125"/>
                          </a:lnTo>
                          <a:lnTo>
                            <a:pt x="298" y="42"/>
                          </a:lnTo>
                          <a:lnTo>
                            <a:pt x="393" y="70"/>
                          </a:lnTo>
                          <a:lnTo>
                            <a:pt x="342" y="0"/>
                          </a:lnTo>
                          <a:lnTo>
                            <a:pt x="95" y="0"/>
                          </a:lnTo>
                          <a:lnTo>
                            <a:pt x="197" y="2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4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5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792"/>
                      <a:ext cx="393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393" y="28"/>
                        </a:cxn>
                        <a:cxn ang="0">
                          <a:pos x="306" y="0"/>
                        </a:cxn>
                        <a:cxn ang="0">
                          <a:pos x="102" y="83"/>
                        </a:cxn>
                        <a:cxn ang="0">
                          <a:pos x="0" y="55"/>
                        </a:cxn>
                        <a:cxn ang="0">
                          <a:pos x="51" y="131"/>
                        </a:cxn>
                        <a:cxn ang="0">
                          <a:pos x="306" y="131"/>
                        </a:cxn>
                        <a:cxn ang="0">
                          <a:pos x="196" y="104"/>
                        </a:cxn>
                        <a:cxn ang="0">
                          <a:pos x="393" y="28"/>
                        </a:cxn>
                      </a:cxnLst>
                      <a:rect l="0" t="0" r="r" b="b"/>
                      <a:pathLst>
                        <a:path w="393" h="131">
                          <a:moveTo>
                            <a:pt x="393" y="28"/>
                          </a:moveTo>
                          <a:lnTo>
                            <a:pt x="306" y="0"/>
                          </a:lnTo>
                          <a:lnTo>
                            <a:pt x="102" y="83"/>
                          </a:lnTo>
                          <a:lnTo>
                            <a:pt x="0" y="55"/>
                          </a:lnTo>
                          <a:lnTo>
                            <a:pt x="51" y="131"/>
                          </a:lnTo>
                          <a:lnTo>
                            <a:pt x="306" y="131"/>
                          </a:lnTo>
                          <a:lnTo>
                            <a:pt x="196" y="104"/>
                          </a:lnTo>
                          <a:lnTo>
                            <a:pt x="393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6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7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" y="1639"/>
                      <a:ext cx="393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87" y="0"/>
                        </a:cxn>
                        <a:cxn ang="0">
                          <a:pos x="298" y="77"/>
                        </a:cxn>
                        <a:cxn ang="0">
                          <a:pos x="393" y="56"/>
                        </a:cxn>
                        <a:cxn ang="0">
                          <a:pos x="342" y="125"/>
                        </a:cxn>
                        <a:cxn ang="0">
                          <a:pos x="94" y="125"/>
                        </a:cxn>
                        <a:cxn ang="0">
                          <a:pos x="196" y="10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393" h="125">
                          <a:moveTo>
                            <a:pt x="0" y="28"/>
                          </a:moveTo>
                          <a:lnTo>
                            <a:pt x="87" y="0"/>
                          </a:lnTo>
                          <a:lnTo>
                            <a:pt x="298" y="77"/>
                          </a:lnTo>
                          <a:lnTo>
                            <a:pt x="393" y="56"/>
                          </a:lnTo>
                          <a:lnTo>
                            <a:pt x="342" y="125"/>
                          </a:lnTo>
                          <a:lnTo>
                            <a:pt x="94" y="125"/>
                          </a:lnTo>
                          <a:lnTo>
                            <a:pt x="196" y="10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8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9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4" y="1806"/>
                      <a:ext cx="392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92" y="97"/>
                        </a:cxn>
                        <a:cxn ang="0">
                          <a:pos x="305" y="124"/>
                        </a:cxn>
                        <a:cxn ang="0">
                          <a:pos x="101" y="41"/>
                        </a:cxn>
                        <a:cxn ang="0">
                          <a:pos x="0" y="69"/>
                        </a:cxn>
                        <a:cxn ang="0">
                          <a:pos x="51" y="0"/>
                        </a:cxn>
                        <a:cxn ang="0">
                          <a:pos x="305" y="0"/>
                        </a:cxn>
                        <a:cxn ang="0">
                          <a:pos x="196" y="20"/>
                        </a:cxn>
                        <a:cxn ang="0">
                          <a:pos x="392" y="97"/>
                        </a:cxn>
                      </a:cxnLst>
                      <a:rect l="0" t="0" r="r" b="b"/>
                      <a:pathLst>
                        <a:path w="392" h="124">
                          <a:moveTo>
                            <a:pt x="392" y="97"/>
                          </a:moveTo>
                          <a:lnTo>
                            <a:pt x="305" y="124"/>
                          </a:lnTo>
                          <a:lnTo>
                            <a:pt x="101" y="41"/>
                          </a:lnTo>
                          <a:lnTo>
                            <a:pt x="0" y="69"/>
                          </a:lnTo>
                          <a:lnTo>
                            <a:pt x="51" y="0"/>
                          </a:lnTo>
                          <a:lnTo>
                            <a:pt x="305" y="0"/>
                          </a:lnTo>
                          <a:lnTo>
                            <a:pt x="196" y="20"/>
                          </a:lnTo>
                          <a:lnTo>
                            <a:pt x="392" y="9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sp>
            <p:nvSpPr>
              <p:cNvPr id="117" name="WordArt 5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709" y="1006"/>
                <a:ext cx="518" cy="2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it-IT" sz="1400" kern="1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rPr>
                  <a:t>  CE  </a:t>
                </a:r>
              </a:p>
            </p:txBody>
          </p:sp>
        </p:grpSp>
      </p:grpSp>
      <p:grpSp>
        <p:nvGrpSpPr>
          <p:cNvPr id="438" name="Gruppo 437"/>
          <p:cNvGrpSpPr/>
          <p:nvPr/>
        </p:nvGrpSpPr>
        <p:grpSpPr>
          <a:xfrm>
            <a:off x="1115616" y="1556792"/>
            <a:ext cx="2592288" cy="1512168"/>
            <a:chOff x="1043608" y="1412776"/>
            <a:chExt cx="2043113" cy="963943"/>
          </a:xfrm>
        </p:grpSpPr>
        <p:grpSp>
          <p:nvGrpSpPr>
            <p:cNvPr id="427" name="Group 20"/>
            <p:cNvGrpSpPr>
              <a:grpSpLocks noChangeAspect="1"/>
            </p:cNvGrpSpPr>
            <p:nvPr/>
          </p:nvGrpSpPr>
          <p:grpSpPr bwMode="auto">
            <a:xfrm flipH="1">
              <a:off x="1043608" y="1412776"/>
              <a:ext cx="2043113" cy="963943"/>
              <a:chOff x="2688" y="2433"/>
              <a:chExt cx="1867" cy="1279"/>
            </a:xfrm>
            <a:gradFill flip="none" rotWithShape="1">
              <a:gsLst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29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0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1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2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3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4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5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6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7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28" name="CasellaDiTesto 427"/>
            <p:cNvSpPr txBox="1"/>
            <p:nvPr/>
          </p:nvSpPr>
          <p:spPr>
            <a:xfrm>
              <a:off x="1229294" y="1694692"/>
              <a:ext cx="1671741" cy="33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800" b="1">
                  <a:latin typeface="+mj-lt"/>
                </a:rPr>
                <a:t>Customer</a:t>
              </a:r>
            </a:p>
          </p:txBody>
        </p:sp>
      </p:grpSp>
      <p:grpSp>
        <p:nvGrpSpPr>
          <p:cNvPr id="451" name="Gruppo 450"/>
          <p:cNvGrpSpPr/>
          <p:nvPr/>
        </p:nvGrpSpPr>
        <p:grpSpPr>
          <a:xfrm>
            <a:off x="4499992" y="5085184"/>
            <a:ext cx="2736304" cy="1540007"/>
            <a:chOff x="3203848" y="5013176"/>
            <a:chExt cx="2736304" cy="1540007"/>
          </a:xfrm>
        </p:grpSpPr>
        <p:grpSp>
          <p:nvGrpSpPr>
            <p:cNvPr id="440" name="Group 20"/>
            <p:cNvGrpSpPr>
              <a:grpSpLocks noChangeAspect="1"/>
            </p:cNvGrpSpPr>
            <p:nvPr/>
          </p:nvGrpSpPr>
          <p:grpSpPr bwMode="auto">
            <a:xfrm flipH="1">
              <a:off x="3203848" y="5013176"/>
              <a:ext cx="2736304" cy="1540007"/>
              <a:chOff x="2688" y="2433"/>
              <a:chExt cx="1867" cy="1279"/>
            </a:xfrm>
            <a:gradFill flip="none" rotWithShape="1">
              <a:gsLst>
                <a:gs pos="54000">
                  <a:srgbClr val="B5FFB5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rgbClr val="00B050">
                  <a:alpha val="40000"/>
                </a:srgbClr>
              </a:glow>
            </a:effectLst>
          </p:grpSpPr>
          <p:sp>
            <p:nvSpPr>
              <p:cNvPr id="442" name="Oval 21"/>
              <p:cNvSpPr>
                <a:spLocks noChangeAspect="1" noChangeArrowheads="1"/>
              </p:cNvSpPr>
              <p:nvPr/>
            </p:nvSpPr>
            <p:spPr bwMode="auto">
              <a:xfrm>
                <a:off x="3326" y="2433"/>
                <a:ext cx="81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3" name="Oval 22"/>
              <p:cNvSpPr>
                <a:spLocks noChangeAspect="1" noChangeArrowheads="1"/>
              </p:cNvSpPr>
              <p:nvPr/>
            </p:nvSpPr>
            <p:spPr bwMode="auto">
              <a:xfrm>
                <a:off x="2878" y="2572"/>
                <a:ext cx="623" cy="52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4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2890"/>
                <a:ext cx="420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5" name="Oval 24"/>
              <p:cNvSpPr>
                <a:spLocks noChangeAspect="1" noChangeArrowheads="1"/>
              </p:cNvSpPr>
              <p:nvPr/>
            </p:nvSpPr>
            <p:spPr bwMode="auto">
              <a:xfrm>
                <a:off x="2814" y="3080"/>
                <a:ext cx="633" cy="46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6" name="Oval 25"/>
              <p:cNvSpPr>
                <a:spLocks noChangeAspect="1" noChangeArrowheads="1"/>
              </p:cNvSpPr>
              <p:nvPr/>
            </p:nvSpPr>
            <p:spPr bwMode="auto">
              <a:xfrm>
                <a:off x="3262" y="3158"/>
                <a:ext cx="945" cy="55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7" name="Oval 26"/>
              <p:cNvSpPr>
                <a:spLocks noChangeAspect="1" noChangeArrowheads="1"/>
              </p:cNvSpPr>
              <p:nvPr/>
            </p:nvSpPr>
            <p:spPr bwMode="auto">
              <a:xfrm>
                <a:off x="3863" y="2587"/>
                <a:ext cx="606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8" name="Oval 27"/>
              <p:cNvSpPr>
                <a:spLocks noChangeAspect="1" noChangeArrowheads="1"/>
              </p:cNvSpPr>
              <p:nvPr/>
            </p:nvSpPr>
            <p:spPr bwMode="auto">
              <a:xfrm>
                <a:off x="3954" y="2854"/>
                <a:ext cx="601" cy="41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9" name="Oval 28"/>
              <p:cNvSpPr>
                <a:spLocks noChangeAspect="1" noChangeArrowheads="1"/>
              </p:cNvSpPr>
              <p:nvPr/>
            </p:nvSpPr>
            <p:spPr bwMode="auto">
              <a:xfrm>
                <a:off x="3899" y="2941"/>
                <a:ext cx="597" cy="6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0" name="Oval 29"/>
              <p:cNvSpPr>
                <a:spLocks noChangeAspect="1" noChangeArrowheads="1"/>
              </p:cNvSpPr>
              <p:nvPr/>
            </p:nvSpPr>
            <p:spPr bwMode="auto">
              <a:xfrm>
                <a:off x="3027" y="2745"/>
                <a:ext cx="1211" cy="6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41" name="CasellaDiTesto 440"/>
            <p:cNvSpPr txBox="1"/>
            <p:nvPr/>
          </p:nvSpPr>
          <p:spPr>
            <a:xfrm>
              <a:off x="3511453" y="5490792"/>
              <a:ext cx="21210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800" b="1">
                  <a:latin typeface="+mj-lt"/>
                </a:rPr>
                <a:t>Customer</a:t>
              </a:r>
            </a:p>
          </p:txBody>
        </p:sp>
      </p:grpSp>
      <p:sp>
        <p:nvSpPr>
          <p:cNvPr id="459" name="Figura a mano libera 458"/>
          <p:cNvSpPr/>
          <p:nvPr/>
        </p:nvSpPr>
        <p:spPr>
          <a:xfrm>
            <a:off x="4134255" y="3753256"/>
            <a:ext cx="1085817" cy="838199"/>
          </a:xfrm>
          <a:custGeom>
            <a:avLst/>
            <a:gdLst>
              <a:gd name="connsiteX0" fmla="*/ 0 w 943583"/>
              <a:gd name="connsiteY0" fmla="*/ 186446 h 838199"/>
              <a:gd name="connsiteX1" fmla="*/ 544749 w 943583"/>
              <a:gd name="connsiteY1" fmla="*/ 1621 h 838199"/>
              <a:gd name="connsiteX2" fmla="*/ 924128 w 943583"/>
              <a:gd name="connsiteY2" fmla="*/ 196174 h 838199"/>
              <a:gd name="connsiteX3" fmla="*/ 661481 w 943583"/>
              <a:gd name="connsiteY3" fmla="*/ 351816 h 838199"/>
              <a:gd name="connsiteX4" fmla="*/ 768485 w 943583"/>
              <a:gd name="connsiteY4" fmla="*/ 614463 h 838199"/>
              <a:gd name="connsiteX5" fmla="*/ 778213 w 943583"/>
              <a:gd name="connsiteY5" fmla="*/ 838199 h 83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583" h="838199">
                <a:moveTo>
                  <a:pt x="0" y="186446"/>
                </a:moveTo>
                <a:cubicBezTo>
                  <a:pt x="195364" y="93223"/>
                  <a:pt x="390728" y="0"/>
                  <a:pt x="544749" y="1621"/>
                </a:cubicBezTo>
                <a:cubicBezTo>
                  <a:pt x="698770" y="3242"/>
                  <a:pt x="904673" y="137808"/>
                  <a:pt x="924128" y="196174"/>
                </a:cubicBezTo>
                <a:cubicBezTo>
                  <a:pt x="943583" y="254540"/>
                  <a:pt x="687421" y="282101"/>
                  <a:pt x="661481" y="351816"/>
                </a:cubicBezTo>
                <a:cubicBezTo>
                  <a:pt x="635541" y="421531"/>
                  <a:pt x="749030" y="533399"/>
                  <a:pt x="768485" y="614463"/>
                </a:cubicBezTo>
                <a:cubicBezTo>
                  <a:pt x="787940" y="695527"/>
                  <a:pt x="783076" y="766863"/>
                  <a:pt x="778213" y="838199"/>
                </a:cubicBezTo>
              </a:path>
            </a:pathLst>
          </a:custGeom>
          <a:ln w="76200">
            <a:gradFill flip="none" rotWithShape="1">
              <a:gsLst>
                <a:gs pos="0">
                  <a:srgbClr val="00B05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62" name="Group 29"/>
          <p:cNvGrpSpPr>
            <a:grpSpLocks noChangeAspect="1"/>
          </p:cNvGrpSpPr>
          <p:nvPr/>
        </p:nvGrpSpPr>
        <p:grpSpPr bwMode="auto">
          <a:xfrm>
            <a:off x="3131840" y="3717032"/>
            <a:ext cx="1165898" cy="647208"/>
            <a:chOff x="1680" y="912"/>
            <a:chExt cx="576" cy="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6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9797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6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6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7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6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6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6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06"/>
              <a:ext cx="518" cy="22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NOMS 2012 - 18/04/2012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52691 -0.03449 " pathEditMode="relative" rAng="0" ptsTypes="AA">
                                      <p:cBhvr>
                                        <p:cTn id="10" dur="300" spd="-100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-1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23628 0.35116 " pathEditMode="relative" rAng="0" ptsTypes="AA">
                                      <p:cBhvr>
                                        <p:cTn id="12" dur="300" spd="-100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17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1276 -0.04005 " pathEditMode="relative" rAng="0" ptsTypes="AA">
                                      <p:cBhvr>
                                        <p:cTn id="24" dur="300" spd="-100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2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23768 0.04513 " pathEditMode="relative" rAng="0" ptsTypes="AA">
                                      <p:cBhvr>
                                        <p:cTn id="26" dur="300" spd="-100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2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57326 -0.57014 " pathEditMode="relative" rAng="0" ptsTypes="AA">
                                      <p:cBhvr>
                                        <p:cTn id="28" dur="300" spd="-100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-28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3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3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3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3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9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3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2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9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3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5" dur="3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9" dur="3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3" dur="3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7" dur="3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3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352" grpId="0" animBg="1"/>
      <p:bldP spid="355" grpId="0" animBg="1"/>
      <p:bldP spid="353" grpId="0" animBg="1"/>
      <p:bldP spid="354" grpId="0" animBg="1"/>
      <p:bldP spid="459" grpId="0" animBg="1"/>
    </p:bldLst>
  </p:timing>
</p:sld>
</file>

<file path=ppt/theme/theme1.xml><?xml version="1.0" encoding="utf-8"?>
<a:theme xmlns:a="http://schemas.openxmlformats.org/drawingml/2006/main" name="Modello personale">
  <a:themeElements>
    <a:clrScheme name="Struttura predefinita 1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Struttura predefinita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personale</Template>
  <TotalTime>4682</TotalTime>
  <Words>44</Words>
  <Application>Microsoft Macintosh PowerPoint</Application>
  <PresentationFormat>Presentazione su schermo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 Black</vt:lpstr>
      <vt:lpstr>Arial</vt:lpstr>
      <vt:lpstr>Verdana</vt:lpstr>
      <vt:lpstr>Tahoma</vt:lpstr>
      <vt:lpstr>Modello personale</vt:lpstr>
      <vt:lpstr>About MPLS VPNs/VPLS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the Status of MPLS VPN and VPLS Based on BGP Signaling Information</dc:title>
  <dc:creator>max</dc:creator>
  <cp:lastModifiedBy>Massimo Rimondini</cp:lastModifiedBy>
  <cp:revision>134</cp:revision>
  <dcterms:created xsi:type="dcterms:W3CDTF">2012-03-07T16:02:37Z</dcterms:created>
  <dcterms:modified xsi:type="dcterms:W3CDTF">2020-05-27T20:09:58Z</dcterms:modified>
</cp:coreProperties>
</file>