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2B5E5408-F4BB-4C86-9C61-B446B0D31D36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  <a:prstGeom prst="rect">
            <a:avLst/>
          </a:prstGeom>
        </p:spPr>
        <p:txBody>
          <a:bodyPr/>
          <a:lstStyle/>
          <a:p>
            <a:fld id="{07F3F220-A92B-4003-B64E-7BAA0293B3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E5408-F4BB-4C86-9C61-B446B0D31D36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07F3F220-A92B-4003-B64E-7BAA0293B3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E5408-F4BB-4C86-9C61-B446B0D31D36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07F3F220-A92B-4003-B64E-7BAA0293B3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E5408-F4BB-4C86-9C61-B446B0D31D36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609600" y="6356350"/>
            <a:ext cx="5791200" cy="36576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Bovée and Thill Business Communication Hall of Fame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B5E5408-F4BB-4C86-9C61-B446B0D31D36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  <a:prstGeom prst="rect">
            <a:avLst/>
          </a:prstGeom>
        </p:spPr>
        <p:txBody>
          <a:bodyPr/>
          <a:lstStyle/>
          <a:p>
            <a:fld id="{07F3F220-A92B-4003-B64E-7BAA0293B3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E5408-F4BB-4C86-9C61-B446B0D31D36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07F3F220-A92B-4003-B64E-7BAA0293B3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E5408-F4BB-4C86-9C61-B446B0D31D36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07F3F220-A92B-4003-B64E-7BAA0293B3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E5408-F4BB-4C86-9C61-B446B0D31D36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07F3F220-A92B-4003-B64E-7BAA0293B3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E5408-F4BB-4C86-9C61-B446B0D31D36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07F3F220-A92B-4003-B64E-7BAA0293B3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E5408-F4BB-4C86-9C61-B446B0D31D36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07F3F220-A92B-4003-B64E-7BAA0293B3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E5408-F4BB-4C86-9C61-B446B0D31D36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07F3F220-A92B-4003-B64E-7BAA0293B3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B5E5408-F4BB-4C86-9C61-B446B0D31D36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010400" cy="990600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+mn-lt"/>
              </a:rPr>
              <a:t>Bovée and Thill</a:t>
            </a:r>
            <a:br>
              <a:rPr lang="en-US" sz="2800" dirty="0">
                <a:latin typeface="+mn-lt"/>
              </a:rPr>
            </a:br>
            <a:r>
              <a:rPr lang="en-US" sz="2800" dirty="0">
                <a:latin typeface="+mn-lt"/>
              </a:rPr>
              <a:t>Business Communication Hall of Fame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7010400" cy="533400"/>
          </a:xfrm>
        </p:spPr>
        <p:txBody>
          <a:bodyPr/>
          <a:lstStyle/>
          <a:p>
            <a:r>
              <a:rPr lang="en-US" b="1" dirty="0" err="1">
                <a:latin typeface="+mn-lt"/>
              </a:rPr>
              <a:t>Weebly’s</a:t>
            </a:r>
            <a:r>
              <a:rPr lang="en-US" b="1" dirty="0">
                <a:latin typeface="+mn-lt"/>
              </a:rPr>
              <a:t> Email Template for Nontechnical Users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915400" cy="990600"/>
          </a:xfrm>
        </p:spPr>
        <p:txBody>
          <a:bodyPr anchor="ctr">
            <a:normAutofit/>
          </a:bodyPr>
          <a:lstStyle/>
          <a:p>
            <a:r>
              <a:rPr lang="en-US" sz="2400" dirty="0">
                <a:latin typeface="+mn-lt"/>
              </a:rPr>
              <a:t>Email template saves users from learning technical details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600200"/>
            <a:ext cx="6953250" cy="35262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73</TotalTime>
  <Words>17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Bookman Old Style</vt:lpstr>
      <vt:lpstr>Gill Sans MT</vt:lpstr>
      <vt:lpstr>Wingdings</vt:lpstr>
      <vt:lpstr>Wingdings 3</vt:lpstr>
      <vt:lpstr>Origin</vt:lpstr>
      <vt:lpstr>Bovée and Thill Business Communication Hall of Fame</vt:lpstr>
      <vt:lpstr>Email template saves users from learning technical details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Communication Hall of Fame</dc:title>
  <dc:creator>George Dovel</dc:creator>
  <cp:lastModifiedBy>George</cp:lastModifiedBy>
  <cp:revision>11</cp:revision>
  <dcterms:created xsi:type="dcterms:W3CDTF">2010-08-22T20:26:14Z</dcterms:created>
  <dcterms:modified xsi:type="dcterms:W3CDTF">2016-03-27T20:19:30Z</dcterms:modified>
</cp:coreProperties>
</file>